
<file path=[Content_Types].xml><?xml version="1.0" encoding="utf-8"?>
<Types xmlns="http://schemas.openxmlformats.org/package/2006/content-types">
  <Default Extension="xml" ContentType="application/xml"/>
  <Default Extension="svg" ContentType="image/svg+xml"/>
  <Default Extension="jpeg" ContentType="image/jpeg"/>
  <Default Extension="tiff" ContentType="image/tiff"/>
  <Default Extension="rels" ContentType="application/vnd.openxmlformats-package.relationships+xml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2.xml" ContentType="application/vnd.openxmlformats-officedocument.theme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4" r:id="rId4"/>
    <p:sldMasterId id="2147483709" r:id="rId5"/>
    <p:sldMasterId id="2147483727" r:id="rId6"/>
  </p:sldMasterIdLst>
  <p:notesMasterIdLst>
    <p:notesMasterId r:id="rId25"/>
  </p:notesMasterIdLst>
  <p:sldIdLst>
    <p:sldId id="285" r:id="rId7"/>
    <p:sldId id="260" r:id="rId8"/>
    <p:sldId id="325" r:id="rId9"/>
    <p:sldId id="326" r:id="rId10"/>
    <p:sldId id="330" r:id="rId11"/>
    <p:sldId id="331" r:id="rId12"/>
    <p:sldId id="332" r:id="rId13"/>
    <p:sldId id="333" r:id="rId14"/>
    <p:sldId id="335" r:id="rId15"/>
    <p:sldId id="336" r:id="rId16"/>
    <p:sldId id="337" r:id="rId17"/>
    <p:sldId id="334" r:id="rId18"/>
    <p:sldId id="338" r:id="rId19"/>
    <p:sldId id="299" r:id="rId20"/>
    <p:sldId id="329" r:id="rId21"/>
    <p:sldId id="328" r:id="rId22"/>
    <p:sldId id="327" r:id="rId23"/>
    <p:sldId id="300" r:id="rId24"/>
  </p:sldIdLst>
  <p:sldSz cx="14630400" cy="8229600"/>
  <p:notesSz cx="6858000" cy="9144000"/>
  <p:defaultTextStyle>
    <a:defPPr>
      <a:defRPr lang="en-US"/>
    </a:defPPr>
    <a:lvl1pPr marL="0" algn="l" defTabSz="731520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1pPr>
    <a:lvl2pPr marL="731520" algn="l" defTabSz="731520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2pPr>
    <a:lvl3pPr marL="1463040" algn="l" defTabSz="731520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3pPr>
    <a:lvl4pPr marL="2194560" algn="l" defTabSz="731520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4pPr>
    <a:lvl5pPr marL="2926080" algn="l" defTabSz="731520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5pPr>
    <a:lvl6pPr marL="3657600" algn="l" defTabSz="731520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6pPr>
    <a:lvl7pPr marL="4389120" algn="l" defTabSz="731520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7pPr>
    <a:lvl8pPr marL="5120640" algn="l" defTabSz="731520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8pPr>
    <a:lvl9pPr marL="5852160" algn="l" defTabSz="731520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1488" userDrawn="1">
          <p15:clr>
            <a:srgbClr val="A4A3A4"/>
          </p15:clr>
        </p15:guide>
        <p15:guide id="2" orient="horz" pos="4637" userDrawn="1">
          <p15:clr>
            <a:srgbClr val="A4A3A4"/>
          </p15:clr>
        </p15:guide>
        <p15:guide id="3" orient="horz" pos="3859" userDrawn="1">
          <p15:clr>
            <a:srgbClr val="A4A3A4"/>
          </p15:clr>
        </p15:guide>
        <p15:guide id="4" orient="horz" pos="5114" userDrawn="1">
          <p15:clr>
            <a:srgbClr val="A4A3A4"/>
          </p15:clr>
        </p15:guide>
        <p15:guide id="5" orient="horz" pos="2160" userDrawn="1">
          <p15:clr>
            <a:srgbClr val="A4A3A4"/>
          </p15:clr>
        </p15:guide>
        <p15:guide id="6" orient="horz" pos="2205" userDrawn="1">
          <p15:clr>
            <a:srgbClr val="A4A3A4"/>
          </p15:clr>
        </p15:guide>
        <p15:guide id="7" orient="horz" pos="3325" userDrawn="1">
          <p15:clr>
            <a:srgbClr val="A4A3A4"/>
          </p15:clr>
        </p15:guide>
        <p15:guide id="8" orient="horz" pos="200" userDrawn="1">
          <p15:clr>
            <a:srgbClr val="A4A3A4"/>
          </p15:clr>
        </p15:guide>
        <p15:guide id="9" orient="horz" pos="3370" userDrawn="1">
          <p15:clr>
            <a:srgbClr val="A4A3A4"/>
          </p15:clr>
        </p15:guide>
        <p15:guide id="10" orient="horz" pos="4574" userDrawn="1">
          <p15:clr>
            <a:srgbClr val="A4A3A4"/>
          </p15:clr>
        </p15:guide>
        <p15:guide id="11" pos="1536" userDrawn="1">
          <p15:clr>
            <a:srgbClr val="A4A3A4"/>
          </p15:clr>
        </p15:guide>
        <p15:guide id="12" pos="2808" userDrawn="1">
          <p15:clr>
            <a:srgbClr val="A4A3A4"/>
          </p15:clr>
        </p15:guide>
        <p15:guide id="13" pos="4613" userDrawn="1">
          <p15:clr>
            <a:srgbClr val="A4A3A4"/>
          </p15:clr>
        </p15:guide>
        <p15:guide id="14" pos="4030" userDrawn="1">
          <p15:clr>
            <a:srgbClr val="A4A3A4"/>
          </p15:clr>
        </p15:guide>
        <p15:guide id="15" pos="7664" userDrawn="1">
          <p15:clr>
            <a:srgbClr val="A4A3A4"/>
          </p15:clr>
        </p15:guide>
        <p15:guide id="16" pos="3979" userDrawn="1">
          <p15:clr>
            <a:srgbClr val="A4A3A4"/>
          </p15:clr>
        </p15:guide>
        <p15:guide id="17" pos="2755" userDrawn="1">
          <p15:clr>
            <a:srgbClr val="A4A3A4"/>
          </p15:clr>
        </p15:guide>
        <p15:guide id="18" pos="1579" userDrawn="1">
          <p15:clr>
            <a:srgbClr val="A4A3A4"/>
          </p15:clr>
        </p15:guide>
        <p15:guide id="19" pos="7709" userDrawn="1">
          <p15:clr>
            <a:srgbClr val="A4A3A4"/>
          </p15:clr>
        </p15:guide>
        <p15:guide id="20" pos="5211" userDrawn="1">
          <p15:clr>
            <a:srgbClr val="A4A3A4"/>
          </p15:clr>
        </p15:guide>
        <p15:guide id="21" userDrawn="1">
          <p15:clr>
            <a:srgbClr val="A4A3A4"/>
          </p15:clr>
        </p15:guide>
        <p15:guide id="22" pos="5256" userDrawn="1">
          <p15:clr>
            <a:srgbClr val="A4A3A4"/>
          </p15:clr>
        </p15:guide>
        <p15:guide id="23" pos="6435" userDrawn="1">
          <p15:clr>
            <a:srgbClr val="A4A3A4"/>
          </p15:clr>
        </p15:guide>
        <p15:guide id="24" pos="6485" userDrawn="1">
          <p15:clr>
            <a:srgbClr val="A4A3A4"/>
          </p15:clr>
        </p15:guide>
        <p15:guide id="25" pos="8856" userDrawn="1">
          <p15:clr>
            <a:srgbClr val="A4A3A4"/>
          </p15:clr>
        </p15:guide>
        <p15:guide id="26" pos="336" userDrawn="1">
          <p15:clr>
            <a:srgbClr val="A4A3A4"/>
          </p15:clr>
        </p15:guide>
        <p15:guide id="27" pos="5576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Catalano, Alec" initials="" lastIdx="23" clrIdx="0"/>
  <p:cmAuthor id="1" name="Alec Catalano" initials="" lastIdx="1" clrIdx="1"/>
  <p:cmAuthor id="2" name="Caitlyn Ryan" initials="CR" lastIdx="2" clrIdx="2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595A5D"/>
    <a:srgbClr val="DCDCDC"/>
    <a:srgbClr val="F2F4F4"/>
    <a:srgbClr val="414042"/>
    <a:srgbClr val="0E2735"/>
    <a:srgbClr val="4F81BD"/>
    <a:srgbClr val="0C9B2E"/>
    <a:srgbClr val="FFFAD0"/>
    <a:srgbClr val="FFF8AE"/>
    <a:srgbClr val="FCB64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131" autoAdjust="0"/>
    <p:restoredTop sz="94858" autoAdjust="0"/>
  </p:normalViewPr>
  <p:slideViewPr>
    <p:cSldViewPr snapToGrid="0" showGuides="1">
      <p:cViewPr>
        <p:scale>
          <a:sx n="75" d="100"/>
          <a:sy n="75" d="100"/>
        </p:scale>
        <p:origin x="-80" y="-128"/>
      </p:cViewPr>
      <p:guideLst>
        <p:guide orient="horz" pos="1488"/>
        <p:guide orient="horz" pos="4637"/>
        <p:guide orient="horz" pos="3859"/>
        <p:guide orient="horz" pos="5114"/>
        <p:guide orient="horz" pos="2160"/>
        <p:guide orient="horz" pos="2205"/>
        <p:guide orient="horz" pos="3325"/>
        <p:guide orient="horz" pos="200"/>
        <p:guide orient="horz" pos="3370"/>
        <p:guide orient="horz" pos="4574"/>
        <p:guide pos="1536"/>
        <p:guide pos="2808"/>
        <p:guide pos="4613"/>
        <p:guide pos="4030"/>
        <p:guide pos="7664"/>
        <p:guide pos="3979"/>
        <p:guide pos="2755"/>
        <p:guide pos="1579"/>
        <p:guide pos="7709"/>
        <p:guide pos="5211"/>
        <p:guide/>
        <p:guide pos="5256"/>
        <p:guide pos="6435"/>
        <p:guide pos="6485"/>
        <p:guide pos="8856"/>
        <p:guide pos="336"/>
        <p:guide pos="557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notesMaster" Target="notesMasters/notesMaster1.xml"/><Relationship Id="rId26" Type="http://schemas.openxmlformats.org/officeDocument/2006/relationships/printerSettings" Target="printerSettings/printerSettings1.bin"/><Relationship Id="rId27" Type="http://schemas.openxmlformats.org/officeDocument/2006/relationships/commentAuthors" Target="commentAuthors.xml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mazon Ember Regular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mazon Ember Regular" charset="0"/>
              </a:defRPr>
            </a:lvl1pPr>
          </a:lstStyle>
          <a:p>
            <a:fld id="{0B25AC41-3BEC-9247-8322-91B80C013F2D}" type="datetimeFigureOut">
              <a:rPr lang="en-US" smtClean="0"/>
              <a:pPr/>
              <a:t>3/31/19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mazon Ember Regular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mazon Ember Regular" charset="0"/>
              </a:defRPr>
            </a:lvl1pPr>
          </a:lstStyle>
          <a:p>
            <a:fld id="{69C3F2ED-74C5-7D4F-8560-0CC253E9A43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35360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731520" rtl="0" eaLnBrk="1" latinLnBrk="0" hangingPunct="1">
      <a:defRPr sz="1900" b="0" i="0" kern="1200">
        <a:solidFill>
          <a:schemeClr val="tx1"/>
        </a:solidFill>
        <a:latin typeface="Amazon Ember Regular" charset="0"/>
        <a:ea typeface="+mn-ea"/>
        <a:cs typeface="+mn-cs"/>
      </a:defRPr>
    </a:lvl1pPr>
    <a:lvl2pPr marL="731520" algn="l" defTabSz="731520" rtl="0" eaLnBrk="1" latinLnBrk="0" hangingPunct="1">
      <a:defRPr sz="1900" b="0" i="0" kern="1200">
        <a:solidFill>
          <a:schemeClr val="tx1"/>
        </a:solidFill>
        <a:latin typeface="Amazon Ember Regular" charset="0"/>
        <a:ea typeface="+mn-ea"/>
        <a:cs typeface="+mn-cs"/>
      </a:defRPr>
    </a:lvl2pPr>
    <a:lvl3pPr marL="1463040" algn="l" defTabSz="731520" rtl="0" eaLnBrk="1" latinLnBrk="0" hangingPunct="1">
      <a:defRPr sz="1900" b="0" i="0" kern="1200">
        <a:solidFill>
          <a:schemeClr val="tx1"/>
        </a:solidFill>
        <a:latin typeface="Amazon Ember Regular" charset="0"/>
        <a:ea typeface="+mn-ea"/>
        <a:cs typeface="+mn-cs"/>
      </a:defRPr>
    </a:lvl3pPr>
    <a:lvl4pPr marL="2194560" algn="l" defTabSz="731520" rtl="0" eaLnBrk="1" latinLnBrk="0" hangingPunct="1">
      <a:defRPr sz="1900" b="0" i="0" kern="1200">
        <a:solidFill>
          <a:schemeClr val="tx1"/>
        </a:solidFill>
        <a:latin typeface="Amazon Ember Regular" charset="0"/>
        <a:ea typeface="+mn-ea"/>
        <a:cs typeface="+mn-cs"/>
      </a:defRPr>
    </a:lvl4pPr>
    <a:lvl5pPr marL="2926080" algn="l" defTabSz="731520" rtl="0" eaLnBrk="1" latinLnBrk="0" hangingPunct="1">
      <a:defRPr sz="1900" b="0" i="0" kern="1200">
        <a:solidFill>
          <a:schemeClr val="tx1"/>
        </a:solidFill>
        <a:latin typeface="Amazon Ember Regular" charset="0"/>
        <a:ea typeface="+mn-ea"/>
        <a:cs typeface="+mn-cs"/>
      </a:defRPr>
    </a:lvl5pPr>
    <a:lvl6pPr marL="3657600" algn="l" defTabSz="73152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6pPr>
    <a:lvl7pPr marL="4389120" algn="l" defTabSz="73152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7pPr>
    <a:lvl8pPr marL="5120640" algn="l" defTabSz="73152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8pPr>
    <a:lvl9pPr marL="5852160" algn="l" defTabSz="73152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5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923055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26549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01356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27583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81542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68998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05670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51232D-02AD-466D-A6B8-495DC7E64BE1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13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732507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Relationship Id="rId3" Type="http://schemas.openxmlformats.org/officeDocument/2006/relationships/image" Target="../media/image10.png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Relationship Id="rId3" Type="http://schemas.openxmlformats.org/officeDocument/2006/relationships/image" Target="../media/image10.png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5.png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.png"/><Relationship Id="rId3" Type="http://schemas.openxmlformats.org/officeDocument/2006/relationships/image" Target="../media/image10.png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2.png"/><Relationship Id="rId3" Type="http://schemas.openxmlformats.org/officeDocument/2006/relationships/image" Target="../media/image10.png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3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5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5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5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OneSpeak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BF1340F2-306D-C649-A2E3-D1F89947952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5"/>
            <a:ext cx="14630400" cy="822505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" y="731535"/>
            <a:ext cx="1357299" cy="81437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29366972-4B8E-EE4B-89C6-34A143B2201C}"/>
              </a:ext>
            </a:extLst>
          </p:cNvPr>
          <p:cNvSpPr txBox="1"/>
          <p:nvPr userDrawn="1"/>
        </p:nvSpPr>
        <p:spPr>
          <a:xfrm>
            <a:off x="548642" y="7683901"/>
            <a:ext cx="7115490" cy="1723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7315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="0" i="0" dirty="0">
                <a:solidFill>
                  <a:schemeClr val="bg1">
                    <a:lumMod val="5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© 2019, Amazon Web Services, Inc. or its Affiliates. 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="" xmlns:a16="http://schemas.microsoft.com/office/drawing/2014/main" id="{1D3521FC-C508-104E-80D8-E2DD945D254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40006" y="5952759"/>
            <a:ext cx="5892800" cy="99659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6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Presenter, Team</a:t>
            </a:r>
          </a:p>
          <a:p>
            <a:pPr lvl="0"/>
            <a:r>
              <a:rPr lang="en-US" dirty="0"/>
              <a:t>Date, location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="" xmlns:a16="http://schemas.microsoft.com/office/drawing/2014/main" id="{1A4C63CE-724C-A547-9CD4-8B4632C3CCF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8640" y="3053182"/>
            <a:ext cx="11719981" cy="119125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6400" b="1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="" xmlns:a16="http://schemas.microsoft.com/office/drawing/2014/main" id="{E11D19E0-362B-324D-B73A-FB792D5DD42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48640" y="4253737"/>
            <a:ext cx="9666531" cy="123124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9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Social handle</a:t>
            </a:r>
          </a:p>
        </p:txBody>
      </p:sp>
    </p:spTree>
    <p:extLst>
      <p:ext uri="{BB962C8B-B14F-4D97-AF65-F5344CB8AC3E}">
        <p14:creationId xmlns:p14="http://schemas.microsoft.com/office/powerpoint/2010/main" val="20053143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Bulleted_Section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40" y="183898"/>
            <a:ext cx="13514832" cy="873186"/>
          </a:xfrm>
        </p:spPr>
        <p:txBody>
          <a:bodyPr>
            <a:normAutofit/>
          </a:bodyPr>
          <a:lstStyle>
            <a:lvl1pPr>
              <a:defRPr sz="38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FE6C5D45-2516-944B-852E-9416AD28710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48638" y="1645920"/>
            <a:ext cx="6400800" cy="508961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="" xmlns:a16="http://schemas.microsoft.com/office/drawing/2014/main" id="{0680DD99-A52C-8C44-9396-106AF36BB47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58101" y="1645920"/>
            <a:ext cx="6400800" cy="508961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165064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and_Imag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55" y="183898"/>
            <a:ext cx="13510261" cy="873186"/>
          </a:xfrm>
        </p:spPr>
        <p:txBody>
          <a:bodyPr>
            <a:normAutofit/>
          </a:bodyPr>
          <a:lstStyle>
            <a:lvl1pPr>
              <a:defRPr sz="38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="" xmlns:a16="http://schemas.microsoft.com/office/drawing/2014/main" id="{758B8829-AB11-E54F-AFFF-11D6AD397DE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658101" y="1645920"/>
            <a:ext cx="6400800" cy="508834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B863CB81-2BA0-0B4C-95B7-83DDBF55229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8480" y="1645920"/>
            <a:ext cx="6400800" cy="5087619"/>
          </a:xfrm>
        </p:spPr>
        <p:txBody>
          <a:bodyPr/>
          <a:lstStyle>
            <a:lvl1pPr marL="0" marR="0" indent="0" algn="l" defTabSz="73152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900" b="0" i="0">
                <a:solidFill>
                  <a:schemeClr val="tx2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1pPr>
          </a:lstStyle>
          <a:p>
            <a:r>
              <a:rPr lang="en-US" sz="1900" b="1" dirty="0"/>
              <a:t>Lorem ipsum dolor sit </a:t>
            </a:r>
            <a:r>
              <a:rPr lang="en-US" sz="1900" b="1" dirty="0" err="1"/>
              <a:t>amet</a:t>
            </a:r>
            <a:r>
              <a:rPr lang="en-US" sz="1900" b="1" dirty="0"/>
              <a:t>, </a:t>
            </a:r>
            <a:r>
              <a:rPr lang="en-US" sz="1900" b="1" dirty="0" err="1"/>
              <a:t>consectetuer</a:t>
            </a:r>
            <a:r>
              <a:rPr lang="en-US" sz="1900" b="1" dirty="0"/>
              <a:t> </a:t>
            </a:r>
            <a:r>
              <a:rPr lang="en-US" sz="1900" b="1" dirty="0" err="1"/>
              <a:t>adipiscing</a:t>
            </a:r>
            <a:r>
              <a:rPr lang="en-US" sz="1900" b="1" dirty="0"/>
              <a:t> </a:t>
            </a:r>
            <a:r>
              <a:rPr lang="en-US" sz="1900" b="1" dirty="0" err="1"/>
              <a:t>elit</a:t>
            </a:r>
            <a:r>
              <a:rPr lang="en-US" sz="1900" b="1" dirty="0"/>
              <a:t>, </a:t>
            </a:r>
            <a:r>
              <a:rPr lang="en-US" sz="1900" b="1" dirty="0" err="1"/>
              <a:t>sed</a:t>
            </a:r>
            <a:r>
              <a:rPr lang="en-US" sz="1900" b="1" dirty="0"/>
              <a:t> </a:t>
            </a:r>
            <a:r>
              <a:rPr lang="en-US" sz="1900" b="1" dirty="0" err="1"/>
              <a:t>diam</a:t>
            </a:r>
            <a:r>
              <a:rPr lang="en-US" sz="1900" b="1" dirty="0"/>
              <a:t> </a:t>
            </a:r>
            <a:r>
              <a:rPr lang="en-US" sz="1900" b="1" dirty="0" err="1"/>
              <a:t>nonummy</a:t>
            </a:r>
            <a:r>
              <a:rPr lang="en-US" sz="1900" b="1" dirty="0"/>
              <a:t> </a:t>
            </a:r>
            <a:r>
              <a:rPr lang="en-US" sz="1900" b="1" dirty="0" err="1"/>
              <a:t>nibh</a:t>
            </a:r>
            <a:r>
              <a:rPr lang="en-US" sz="1900" b="1" dirty="0"/>
              <a:t> </a:t>
            </a:r>
            <a:r>
              <a:rPr lang="en-US" sz="1900" b="1" dirty="0" err="1"/>
              <a:t>euismod</a:t>
            </a:r>
            <a:r>
              <a:rPr lang="en-US" sz="1900" b="1" dirty="0"/>
              <a:t> </a:t>
            </a:r>
            <a:r>
              <a:rPr lang="en-US" sz="1900" b="1" dirty="0" err="1"/>
              <a:t>tincidunt</a:t>
            </a:r>
            <a:r>
              <a:rPr lang="en-US" sz="1900" b="1" dirty="0"/>
              <a:t> </a:t>
            </a:r>
            <a:r>
              <a:rPr lang="en-US" sz="1900" b="1" dirty="0" err="1"/>
              <a:t>ut</a:t>
            </a:r>
            <a:r>
              <a:rPr lang="en-US" sz="1900" b="1" dirty="0"/>
              <a:t> </a:t>
            </a:r>
            <a:r>
              <a:rPr lang="en-US" sz="1900" b="1" dirty="0" err="1"/>
              <a:t>laoreet</a:t>
            </a:r>
            <a:r>
              <a:rPr lang="en-US" sz="1900" b="1" dirty="0"/>
              <a:t> dolore magna </a:t>
            </a:r>
            <a:r>
              <a:rPr lang="en-US" sz="1900" b="1" dirty="0" err="1"/>
              <a:t>aliquam</a:t>
            </a:r>
            <a:r>
              <a:rPr lang="en-US" sz="1900" b="1" dirty="0"/>
              <a:t> </a:t>
            </a:r>
            <a:r>
              <a:rPr lang="en-US" sz="1900" b="1" dirty="0" err="1"/>
              <a:t>erat</a:t>
            </a:r>
            <a:r>
              <a:rPr lang="en-US" sz="1900" b="1" dirty="0"/>
              <a:t> </a:t>
            </a:r>
            <a:r>
              <a:rPr lang="en-US" sz="1900" b="1" dirty="0" err="1"/>
              <a:t>volutpat</a:t>
            </a:r>
            <a:r>
              <a:rPr lang="en-US" sz="1900" b="1" dirty="0"/>
              <a:t>. </a:t>
            </a:r>
          </a:p>
          <a:p>
            <a:endParaRPr lang="en-US" sz="1900" b="1" dirty="0"/>
          </a:p>
          <a:p>
            <a:r>
              <a:rPr lang="en-US" sz="1900" b="1" dirty="0"/>
              <a:t>Lorem ipsum dolor sit </a:t>
            </a:r>
            <a:r>
              <a:rPr lang="en-US" sz="1900" b="1" dirty="0" err="1"/>
              <a:t>amet</a:t>
            </a:r>
            <a:r>
              <a:rPr lang="en-US" sz="1900" b="1" dirty="0"/>
              <a:t>, </a:t>
            </a:r>
            <a:r>
              <a:rPr lang="en-US" sz="1900" b="1" dirty="0" err="1"/>
              <a:t>consectetuer</a:t>
            </a:r>
            <a:r>
              <a:rPr lang="en-US" sz="1900" b="1" dirty="0"/>
              <a:t> </a:t>
            </a:r>
            <a:r>
              <a:rPr lang="en-US" sz="1900" b="1" dirty="0" err="1"/>
              <a:t>adipiscing</a:t>
            </a:r>
            <a:r>
              <a:rPr lang="en-US" sz="1900" b="1" dirty="0"/>
              <a:t> </a:t>
            </a:r>
            <a:r>
              <a:rPr lang="en-US" sz="1900" b="1" dirty="0" err="1"/>
              <a:t>elit</a:t>
            </a:r>
            <a:r>
              <a:rPr lang="en-US" sz="1900" b="1" dirty="0"/>
              <a:t>, </a:t>
            </a:r>
            <a:r>
              <a:rPr lang="en-US" sz="1900" b="1" dirty="0" err="1"/>
              <a:t>sed</a:t>
            </a:r>
            <a:r>
              <a:rPr lang="en-US" sz="1900" b="1" dirty="0"/>
              <a:t> </a:t>
            </a:r>
            <a:r>
              <a:rPr lang="en-US" sz="1900" b="1" dirty="0" err="1"/>
              <a:t>diam</a:t>
            </a:r>
            <a:r>
              <a:rPr lang="en-US" sz="1900" b="1" dirty="0"/>
              <a:t> </a:t>
            </a:r>
            <a:r>
              <a:rPr lang="en-US" sz="1900" b="1" dirty="0" err="1"/>
              <a:t>nonummy</a:t>
            </a:r>
            <a:r>
              <a:rPr lang="en-US" sz="1900" b="1" dirty="0"/>
              <a:t> </a:t>
            </a:r>
            <a:r>
              <a:rPr lang="en-US" sz="1900" b="1" dirty="0" err="1"/>
              <a:t>nibh</a:t>
            </a:r>
            <a:r>
              <a:rPr lang="en-US" sz="1900" b="1" dirty="0"/>
              <a:t> </a:t>
            </a:r>
            <a:r>
              <a:rPr lang="en-US" sz="1900" b="1" dirty="0" err="1"/>
              <a:t>euismod</a:t>
            </a:r>
            <a:r>
              <a:rPr lang="en-US" sz="1900" b="1" dirty="0"/>
              <a:t> </a:t>
            </a:r>
            <a:r>
              <a:rPr lang="en-US" sz="1900" b="1" dirty="0" err="1"/>
              <a:t>tincidunt</a:t>
            </a:r>
            <a:r>
              <a:rPr lang="en-US" sz="1900" b="1" dirty="0"/>
              <a:t> </a:t>
            </a:r>
            <a:r>
              <a:rPr lang="en-US" sz="1900" b="1" dirty="0" err="1"/>
              <a:t>ut</a:t>
            </a:r>
            <a:r>
              <a:rPr lang="en-US" sz="1900" b="1" dirty="0"/>
              <a:t> </a:t>
            </a:r>
            <a:r>
              <a:rPr lang="en-US" sz="1900" b="1" dirty="0" err="1"/>
              <a:t>laoreet</a:t>
            </a:r>
            <a:r>
              <a:rPr lang="en-US" sz="1900" b="1" dirty="0"/>
              <a:t> dolore magna </a:t>
            </a:r>
            <a:r>
              <a:rPr lang="en-US" sz="1900" b="1" dirty="0" err="1"/>
              <a:t>aliquam</a:t>
            </a:r>
            <a:r>
              <a:rPr lang="en-US" sz="1900" b="1" dirty="0"/>
              <a:t> </a:t>
            </a:r>
            <a:r>
              <a:rPr lang="en-US" sz="1900" b="1" dirty="0" err="1"/>
              <a:t>erat</a:t>
            </a:r>
            <a:r>
              <a:rPr lang="en-US" sz="1900" b="1" dirty="0"/>
              <a:t> </a:t>
            </a:r>
            <a:r>
              <a:rPr lang="en-US" sz="1900" b="1" dirty="0" err="1"/>
              <a:t>volutpat</a:t>
            </a:r>
            <a:r>
              <a:rPr lang="en-US" sz="1900" b="1" dirty="0"/>
              <a:t>. </a:t>
            </a:r>
          </a:p>
          <a:p>
            <a:endParaRPr lang="en-US" sz="1900" b="1" dirty="0"/>
          </a:p>
          <a:p>
            <a:r>
              <a:rPr lang="en-US" sz="1900" b="1" dirty="0"/>
              <a:t>Lorem ipsum dolor sit </a:t>
            </a:r>
            <a:r>
              <a:rPr lang="en-US" sz="1900" b="1" dirty="0" err="1"/>
              <a:t>amet</a:t>
            </a:r>
            <a:r>
              <a:rPr lang="en-US" sz="1900" b="1" dirty="0"/>
              <a:t>, </a:t>
            </a:r>
            <a:r>
              <a:rPr lang="en-US" sz="1900" b="1" dirty="0" err="1"/>
              <a:t>consectetuer</a:t>
            </a:r>
            <a:r>
              <a:rPr lang="en-US" sz="1900" b="1" dirty="0"/>
              <a:t> </a:t>
            </a:r>
            <a:r>
              <a:rPr lang="en-US" sz="1900" b="1" dirty="0" err="1"/>
              <a:t>adipiscing</a:t>
            </a:r>
            <a:r>
              <a:rPr lang="en-US" sz="1900" b="1" dirty="0"/>
              <a:t> </a:t>
            </a:r>
            <a:r>
              <a:rPr lang="en-US" sz="1900" b="1" dirty="0" err="1"/>
              <a:t>elit</a:t>
            </a:r>
            <a:r>
              <a:rPr lang="en-US" sz="1900" b="1" dirty="0"/>
              <a:t>, </a:t>
            </a:r>
            <a:r>
              <a:rPr lang="en-US" sz="1900" b="1" dirty="0" err="1"/>
              <a:t>sed</a:t>
            </a:r>
            <a:r>
              <a:rPr lang="en-US" sz="1900" b="1" dirty="0"/>
              <a:t> </a:t>
            </a:r>
            <a:r>
              <a:rPr lang="en-US" sz="1900" b="1" dirty="0" err="1"/>
              <a:t>diam</a:t>
            </a:r>
            <a:r>
              <a:rPr lang="en-US" sz="1900" b="1" dirty="0"/>
              <a:t> </a:t>
            </a:r>
            <a:r>
              <a:rPr lang="en-US" sz="1900" b="1" dirty="0" err="1"/>
              <a:t>nonummy</a:t>
            </a:r>
            <a:r>
              <a:rPr lang="en-US" sz="1900" b="1" dirty="0"/>
              <a:t> </a:t>
            </a:r>
            <a:r>
              <a:rPr lang="en-US" sz="1900" b="1" dirty="0" err="1"/>
              <a:t>nibh</a:t>
            </a:r>
            <a:r>
              <a:rPr lang="en-US" sz="1900" b="1" dirty="0"/>
              <a:t> </a:t>
            </a:r>
            <a:r>
              <a:rPr lang="en-US" sz="1900" b="1" dirty="0" err="1"/>
              <a:t>euismod</a:t>
            </a:r>
            <a:r>
              <a:rPr lang="en-US" sz="1900" b="1" dirty="0"/>
              <a:t> </a:t>
            </a:r>
            <a:r>
              <a:rPr lang="en-US" sz="1900" b="1" dirty="0" err="1"/>
              <a:t>tincidunt</a:t>
            </a:r>
            <a:r>
              <a:rPr lang="en-US" sz="1900" b="1" dirty="0"/>
              <a:t> </a:t>
            </a:r>
            <a:r>
              <a:rPr lang="en-US" sz="1900" b="1" dirty="0" err="1"/>
              <a:t>ut</a:t>
            </a:r>
            <a:r>
              <a:rPr lang="en-US" sz="1900" b="1" dirty="0"/>
              <a:t> </a:t>
            </a:r>
            <a:r>
              <a:rPr lang="en-US" sz="1900" b="1" dirty="0" err="1"/>
              <a:t>laoreet</a:t>
            </a:r>
            <a:r>
              <a:rPr lang="en-US" sz="1900" b="1" dirty="0"/>
              <a:t> dolore magna </a:t>
            </a:r>
            <a:r>
              <a:rPr lang="en-US" sz="1900" b="1" dirty="0" err="1"/>
              <a:t>aliquam</a:t>
            </a:r>
            <a:r>
              <a:rPr lang="en-US" sz="1900" b="1" dirty="0"/>
              <a:t> </a:t>
            </a:r>
            <a:r>
              <a:rPr lang="en-US" sz="1900" b="1" dirty="0" err="1"/>
              <a:t>erat</a:t>
            </a:r>
            <a:r>
              <a:rPr lang="en-US" sz="1900" b="1" dirty="0"/>
              <a:t> </a:t>
            </a:r>
            <a:r>
              <a:rPr lang="en-US" sz="1900" b="1" dirty="0" err="1"/>
              <a:t>volutpat</a:t>
            </a:r>
            <a:r>
              <a:rPr lang="en-US" sz="1900" b="1" dirty="0"/>
              <a:t>. </a:t>
            </a:r>
          </a:p>
          <a:p>
            <a:endParaRPr lang="en-US" sz="1900" b="1" dirty="0"/>
          </a:p>
        </p:txBody>
      </p:sp>
    </p:spTree>
    <p:extLst>
      <p:ext uri="{BB962C8B-B14F-4D97-AF65-F5344CB8AC3E}">
        <p14:creationId xmlns:p14="http://schemas.microsoft.com/office/powerpoint/2010/main" val="15377608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Collag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55" y="183898"/>
            <a:ext cx="13510261" cy="873186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 Placeholder 4">
            <a:extLst>
              <a:ext uri="{FF2B5EF4-FFF2-40B4-BE49-F238E27FC236}">
                <a16:creationId xmlns="" xmlns:a16="http://schemas.microsoft.com/office/drawing/2014/main" id="{D7E420A9-CC61-744A-929F-ECC58314AE6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8638" y="1645930"/>
            <a:ext cx="4572000" cy="502863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87C5ED34-8610-AF44-B5D4-DCA3634E5CF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9486901" y="1645930"/>
            <a:ext cx="4572000" cy="502863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Picture Placeholder 4">
            <a:extLst>
              <a:ext uri="{FF2B5EF4-FFF2-40B4-BE49-F238E27FC236}">
                <a16:creationId xmlns="" xmlns:a16="http://schemas.microsoft.com/office/drawing/2014/main" id="{C8997369-9E26-AA4F-86C5-89CE9789BE0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513512" y="1645922"/>
            <a:ext cx="3657600" cy="268629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Picture Placeholder 4">
            <a:extLst>
              <a:ext uri="{FF2B5EF4-FFF2-40B4-BE49-F238E27FC236}">
                <a16:creationId xmlns="" xmlns:a16="http://schemas.microsoft.com/office/drawing/2014/main" id="{CE0D1CBE-2F23-DA4E-AF93-871DC6AE9A8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13512" y="4774603"/>
            <a:ext cx="3657600" cy="189289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69688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Imag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="" xmlns:a16="http://schemas.microsoft.com/office/drawing/2014/main" id="{88820B8C-5E97-A44A-A9BF-CA38F1A957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55" y="183898"/>
            <a:ext cx="13510261" cy="873186"/>
          </a:xfrm>
        </p:spPr>
        <p:txBody>
          <a:bodyPr>
            <a:normAutofit/>
          </a:bodyPr>
          <a:lstStyle>
            <a:lvl1pPr>
              <a:defRPr sz="38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 Placeholder 4">
            <a:extLst>
              <a:ext uri="{FF2B5EF4-FFF2-40B4-BE49-F238E27FC236}">
                <a16:creationId xmlns="" xmlns:a16="http://schemas.microsoft.com/office/drawing/2014/main" id="{0EF31DAE-CCCE-2B46-940F-8A65659D0A6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8640" y="1645930"/>
            <a:ext cx="8328074" cy="502863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492F0690-6524-DB42-8F3D-7A53E8A2CD9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9301480" y="1645930"/>
            <a:ext cx="4754880" cy="502863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8375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_Image_Cent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40" y="183898"/>
            <a:ext cx="13514832" cy="873186"/>
          </a:xfrm>
        </p:spPr>
        <p:txBody>
          <a:bodyPr>
            <a:normAutofit/>
          </a:bodyPr>
          <a:lstStyle>
            <a:lvl1pPr>
              <a:defRPr sz="38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93853F10-9B0B-734F-B4E4-C98A7D09B3B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8655" y="1645922"/>
            <a:ext cx="13510261" cy="533815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35192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_Bleed_Imag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="" xmlns:a16="http://schemas.microsoft.com/office/drawing/2014/main" id="{0174B360-4DA4-6744-ACFC-7DB49D4F8E7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4"/>
            <a:ext cx="14630400" cy="822959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548655" y="183898"/>
            <a:ext cx="13510261" cy="873186"/>
          </a:xfrm>
        </p:spPr>
        <p:txBody>
          <a:bodyPr>
            <a:normAutofit/>
          </a:bodyPr>
          <a:lstStyle>
            <a:lvl1pPr>
              <a:defRPr sz="38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012878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_Logo_Customer_Wall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55" y="183898"/>
            <a:ext cx="13510261" cy="873186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icture Placeholder 2">
            <a:extLst>
              <a:ext uri="{FF2B5EF4-FFF2-40B4-BE49-F238E27FC236}">
                <a16:creationId xmlns="" xmlns:a16="http://schemas.microsoft.com/office/drawing/2014/main" id="{961C43B1-F027-8D4C-A357-C0443C9527D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46675" y="2502419"/>
            <a:ext cx="2028989" cy="151815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7" name="Picture Placeholder 2">
            <a:extLst>
              <a:ext uri="{FF2B5EF4-FFF2-40B4-BE49-F238E27FC236}">
                <a16:creationId xmlns="" xmlns:a16="http://schemas.microsoft.com/office/drawing/2014/main" id="{1CAF2086-B0F7-3A42-9B32-5E8E98210D7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328299" y="2502419"/>
            <a:ext cx="2028989" cy="151815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>
                <a:solidFill>
                  <a:schemeClr val="tx2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8" name="Picture Placeholder 2">
            <a:extLst>
              <a:ext uri="{FF2B5EF4-FFF2-40B4-BE49-F238E27FC236}">
                <a16:creationId xmlns="" xmlns:a16="http://schemas.microsoft.com/office/drawing/2014/main" id="{FCEC5B2A-BC35-2443-A09C-60F189DA99A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709923" y="2502419"/>
            <a:ext cx="2028989" cy="151815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>
                <a:solidFill>
                  <a:schemeClr val="tx2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9" name="Picture Placeholder 2">
            <a:extLst>
              <a:ext uri="{FF2B5EF4-FFF2-40B4-BE49-F238E27FC236}">
                <a16:creationId xmlns="" xmlns:a16="http://schemas.microsoft.com/office/drawing/2014/main" id="{1140B1AE-19F8-B643-9F51-AF879A784B4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1091547" y="2502419"/>
            <a:ext cx="2028989" cy="151815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>
                <a:solidFill>
                  <a:schemeClr val="tx2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0" name="Picture Placeholder 2">
            <a:extLst>
              <a:ext uri="{FF2B5EF4-FFF2-40B4-BE49-F238E27FC236}">
                <a16:creationId xmlns="" xmlns:a16="http://schemas.microsoft.com/office/drawing/2014/main" id="{11A4F132-9F85-FB40-8DAB-CAFBC0A8682A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946675" y="4696979"/>
            <a:ext cx="2028989" cy="151815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>
                <a:solidFill>
                  <a:schemeClr val="tx2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1" name="Picture Placeholder 2">
            <a:extLst>
              <a:ext uri="{FF2B5EF4-FFF2-40B4-BE49-F238E27FC236}">
                <a16:creationId xmlns="" xmlns:a16="http://schemas.microsoft.com/office/drawing/2014/main" id="{1C0CB52A-AAFF-3443-A1B6-90061B63DFE2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328299" y="4696979"/>
            <a:ext cx="2028989" cy="151815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>
                <a:solidFill>
                  <a:schemeClr val="tx2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2" name="Picture Placeholder 2">
            <a:extLst>
              <a:ext uri="{FF2B5EF4-FFF2-40B4-BE49-F238E27FC236}">
                <a16:creationId xmlns="" xmlns:a16="http://schemas.microsoft.com/office/drawing/2014/main" id="{DF7C7411-4353-2C46-88BB-81BA2B34FAEA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7709923" y="4696979"/>
            <a:ext cx="2028989" cy="151815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>
                <a:solidFill>
                  <a:schemeClr val="tx2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3" name="Picture Placeholder 2">
            <a:extLst>
              <a:ext uri="{FF2B5EF4-FFF2-40B4-BE49-F238E27FC236}">
                <a16:creationId xmlns="" xmlns:a16="http://schemas.microsoft.com/office/drawing/2014/main" id="{BB39C439-B178-3B44-9A9B-CA908F41669F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11091547" y="4696979"/>
            <a:ext cx="2028989" cy="151815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8263965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42" y="183899"/>
            <a:ext cx="13509858" cy="872307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9" name="Table Placeholder 3">
            <a:extLst>
              <a:ext uri="{FF2B5EF4-FFF2-40B4-BE49-F238E27FC236}">
                <a16:creationId xmlns="" xmlns:a16="http://schemas.microsoft.com/office/drawing/2014/main" id="{2B2A2CF2-1B4F-AF47-A850-CCC66A8E1A3E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548655" y="1645920"/>
            <a:ext cx="13510261" cy="530352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25056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r_Char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40" y="183899"/>
            <a:ext cx="13509462" cy="872307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6" name="Chart Placeholder 5">
            <a:extLst>
              <a:ext uri="{FF2B5EF4-FFF2-40B4-BE49-F238E27FC236}">
                <a16:creationId xmlns="" xmlns:a16="http://schemas.microsoft.com/office/drawing/2014/main" id="{591D1356-479B-2E4F-BA4E-AADD8155B389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548655" y="1645920"/>
            <a:ext cx="13510261" cy="54457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30930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e_Char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40" y="183899"/>
            <a:ext cx="13509462" cy="872307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hart Placeholder 5">
            <a:extLst>
              <a:ext uri="{FF2B5EF4-FFF2-40B4-BE49-F238E27FC236}">
                <a16:creationId xmlns="" xmlns:a16="http://schemas.microsoft.com/office/drawing/2014/main" id="{17EE4A2A-D6A7-7149-9A3A-3B08D098FD96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548655" y="1645920"/>
            <a:ext cx="13510261" cy="54457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70690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_of_Content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40" y="183898"/>
            <a:ext cx="13514832" cy="873186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4947" y="1645920"/>
            <a:ext cx="13514832" cy="568628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  <a:lvl2pPr marL="1188720" indent="-457200">
              <a:buFont typeface="Arial"/>
              <a:buChar char="•"/>
              <a:defRPr>
                <a:solidFill>
                  <a:schemeClr val="tx2"/>
                </a:solidFill>
              </a:defRPr>
            </a:lvl2pPr>
            <a:lvl3pPr marL="1828800" indent="-365760">
              <a:buFont typeface="Arial"/>
              <a:buChar char="•"/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084590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 mod="1">
    <p:ext uri="{DCECCB84-F9BA-43D5-87BE-67443E8EF086}">
      <p15:sldGuideLst xmlns=""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ne_Char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DB9EC97-1214-BB41-B092-F04934951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183899"/>
            <a:ext cx="13509462" cy="872307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hart Placeholder 5">
            <a:extLst>
              <a:ext uri="{FF2B5EF4-FFF2-40B4-BE49-F238E27FC236}">
                <a16:creationId xmlns="" xmlns:a16="http://schemas.microsoft.com/office/drawing/2014/main" id="{E30F2D6E-10E2-6847-814E-E8B531A99EF9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548655" y="1645920"/>
            <a:ext cx="13510261" cy="54457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04724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&amp;A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4516356" y="-4548145"/>
            <a:ext cx="184731" cy="801438"/>
          </a:xfrm>
          <a:prstGeom prst="rect">
            <a:avLst/>
          </a:prstGeom>
          <a:noFill/>
        </p:spPr>
        <p:txBody>
          <a:bodyPr wrap="none" lIns="91440" tIns="45720" rIns="91440" bIns="45720" rtlCol="0">
            <a:spAutoFit/>
          </a:bodyPr>
          <a:lstStyle/>
          <a:p>
            <a:endParaRPr lang="en-US" sz="4600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11897975" y="9767948"/>
            <a:ext cx="184731" cy="801438"/>
          </a:xfrm>
          <a:prstGeom prst="rect">
            <a:avLst/>
          </a:prstGeom>
          <a:noFill/>
        </p:spPr>
        <p:txBody>
          <a:bodyPr wrap="none" lIns="91440" tIns="45720" rIns="91440" bIns="45720" rtlCol="0">
            <a:spAutoFit/>
          </a:bodyPr>
          <a:lstStyle/>
          <a:p>
            <a:endParaRPr lang="en-US" sz="4600"/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0C0CD439-66AA-B54A-8E95-37CD120E6E1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2308"/>
            <a:ext cx="14630400" cy="8225051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="" xmlns:a16="http://schemas.microsoft.com/office/drawing/2014/main" id="{0C39D3BE-5184-D545-A327-AE99FFA3A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2" y="2589446"/>
            <a:ext cx="10660674" cy="1127019"/>
          </a:xfrm>
        </p:spPr>
        <p:txBody>
          <a:bodyPr anchor="ctr" anchorCtr="0">
            <a:noAutofit/>
          </a:bodyPr>
          <a:lstStyle>
            <a:lvl1pPr algn="l">
              <a:defRPr sz="64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="" xmlns:a16="http://schemas.microsoft.com/office/drawing/2014/main" id="{6F38406E-8093-114A-80F6-C8D7BE2CCE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48640" y="3716448"/>
            <a:ext cx="6380480" cy="7924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="" xmlns:a16="http://schemas.microsoft.com/office/drawing/2014/main" id="{F86BE37E-764E-C74F-8FC4-1742D6FC0A3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8640" y="5950372"/>
            <a:ext cx="5892800" cy="99659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6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Presenter, Team</a:t>
            </a:r>
          </a:p>
          <a:p>
            <a:pPr lvl="0"/>
            <a:r>
              <a:rPr lang="en-US" dirty="0"/>
              <a:t>Date, location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="" xmlns:a16="http://schemas.microsoft.com/office/drawing/2014/main" id="{5D66EFE7-EC84-CD47-9909-3F9E29016A4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0242" y="7531074"/>
            <a:ext cx="705048" cy="42302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D67C184B-EFF1-FC42-ACB9-16B711681355}"/>
              </a:ext>
            </a:extLst>
          </p:cNvPr>
          <p:cNvSpPr txBox="1"/>
          <p:nvPr userDrawn="1"/>
        </p:nvSpPr>
        <p:spPr>
          <a:xfrm>
            <a:off x="548642" y="7683901"/>
            <a:ext cx="7115490" cy="1723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7315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="0" i="0" dirty="0">
                <a:solidFill>
                  <a:schemeClr val="bg1">
                    <a:lumMod val="5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© 2019, Amazon Web Services, Inc. or its Affiliates. </a:t>
            </a:r>
          </a:p>
        </p:txBody>
      </p:sp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_You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F763354F-D815-CB42-ABA6-4877489489A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5"/>
            <a:ext cx="14630400" cy="8225051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="" xmlns:a16="http://schemas.microsoft.com/office/drawing/2014/main" id="{5961D4C6-43F6-D04A-9AB5-31F7980DE8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8640" y="2481329"/>
            <a:ext cx="12435840" cy="1634490"/>
          </a:xfrm>
        </p:spPr>
        <p:txBody>
          <a:bodyPr anchor="ctr">
            <a:noAutofit/>
          </a:bodyPr>
          <a:lstStyle>
            <a:lvl1pPr algn="l">
              <a:defRPr sz="6400" b="1" cap="none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Thank you!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="" xmlns:a16="http://schemas.microsoft.com/office/drawing/2014/main" id="{509E35A8-0BD0-3943-81AF-27AD5871D52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48640" y="4114815"/>
            <a:ext cx="5892800" cy="6934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6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AB030730-23FD-084C-B180-980A8DAAB74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0242" y="7531074"/>
            <a:ext cx="705048" cy="42302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E862C44C-5305-B14C-BBB0-B6B7CFA8FA73}"/>
              </a:ext>
            </a:extLst>
          </p:cNvPr>
          <p:cNvSpPr txBox="1"/>
          <p:nvPr userDrawn="1"/>
        </p:nvSpPr>
        <p:spPr>
          <a:xfrm>
            <a:off x="548642" y="7683901"/>
            <a:ext cx="7115490" cy="1723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7315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="0" i="0" dirty="0">
                <a:solidFill>
                  <a:schemeClr val="bg1">
                    <a:lumMod val="5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© 2019, Amazon Web Services, Inc. or its Affiliates. </a:t>
            </a:r>
          </a:p>
        </p:txBody>
      </p:sp>
    </p:spTree>
    <p:extLst>
      <p:ext uri="{BB962C8B-B14F-4D97-AF65-F5344CB8AC3E}">
        <p14:creationId xmlns:p14="http://schemas.microsoft.com/office/powerpoint/2010/main" val="21248375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w_to_Us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4516356" y="-4548145"/>
            <a:ext cx="184731" cy="801438"/>
          </a:xfrm>
          <a:prstGeom prst="rect">
            <a:avLst/>
          </a:prstGeom>
          <a:noFill/>
        </p:spPr>
        <p:txBody>
          <a:bodyPr wrap="none" lIns="91440" tIns="45720" rIns="91440" bIns="45720" rtlCol="0">
            <a:spAutoFit/>
          </a:bodyPr>
          <a:lstStyle/>
          <a:p>
            <a:endParaRPr lang="en-US" sz="4600" dirty="0"/>
          </a:p>
        </p:txBody>
      </p:sp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4D133B37-BB08-4347-B71D-D01F225ECB4D}"/>
              </a:ext>
            </a:extLst>
          </p:cNvPr>
          <p:cNvSpPr/>
          <p:nvPr userDrawn="1"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11897975" y="9767948"/>
            <a:ext cx="184731" cy="801438"/>
          </a:xfrm>
          <a:prstGeom prst="rect">
            <a:avLst/>
          </a:prstGeom>
          <a:noFill/>
        </p:spPr>
        <p:txBody>
          <a:bodyPr wrap="none" lIns="91440" tIns="45720" rIns="91440" bIns="45720" rtlCol="0">
            <a:spAutoFit/>
          </a:bodyPr>
          <a:lstStyle/>
          <a:p>
            <a:endParaRPr lang="en-US" sz="4600"/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ED771130-A3F1-D24E-A5F9-FD45DA62A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0255" y="7531058"/>
            <a:ext cx="709381" cy="42410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EB462D74-2583-7345-AFE7-9092D34EC9CA}"/>
              </a:ext>
            </a:extLst>
          </p:cNvPr>
          <p:cNvSpPr txBox="1"/>
          <p:nvPr userDrawn="1"/>
        </p:nvSpPr>
        <p:spPr>
          <a:xfrm>
            <a:off x="548642" y="7683901"/>
            <a:ext cx="7115490" cy="1723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7315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="0" i="0" dirty="0">
                <a:solidFill>
                  <a:schemeClr val="tx1">
                    <a:lumMod val="6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© 2019, Amazon Web Services, Inc. or its Affiliates. </a:t>
            </a:r>
          </a:p>
        </p:txBody>
      </p:sp>
    </p:spTree>
    <p:extLst>
      <p:ext uri="{BB962C8B-B14F-4D97-AF65-F5344CB8AC3E}">
        <p14:creationId xmlns:p14="http://schemas.microsoft.com/office/powerpoint/2010/main" val="3829833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347318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8863" y="183898"/>
            <a:ext cx="13128486" cy="873186"/>
          </a:xfrm>
        </p:spPr>
        <p:txBody>
          <a:bodyPr/>
          <a:lstStyle>
            <a:lvl1pPr>
              <a:defRPr>
                <a:solidFill>
                  <a:srgbClr val="4D4D4C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None/>
              <a:defRPr>
                <a:solidFill>
                  <a:srgbClr val="4D4D4C"/>
                </a:solidFill>
              </a:defRPr>
            </a:lvl1pPr>
            <a:lvl2pPr marL="1188720" indent="-457200">
              <a:buFont typeface="Arial"/>
              <a:buChar char="•"/>
              <a:defRPr>
                <a:solidFill>
                  <a:srgbClr val="4D4D4C"/>
                </a:solidFill>
              </a:defRPr>
            </a:lvl2pPr>
            <a:lvl3pPr marL="1828800" indent="-365760">
              <a:buFont typeface="Arial"/>
              <a:buChar char="•"/>
              <a:defRPr>
                <a:solidFill>
                  <a:srgbClr val="4D4D4C"/>
                </a:solidFill>
              </a:defRPr>
            </a:lvl3pPr>
            <a:lvl4pPr>
              <a:defRPr>
                <a:solidFill>
                  <a:srgbClr val="4D4D4C"/>
                </a:solidFill>
              </a:defRPr>
            </a:lvl4pPr>
            <a:lvl5pPr>
              <a:defRPr>
                <a:solidFill>
                  <a:srgbClr val="4D4D4C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820765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780638" y="5572449"/>
            <a:ext cx="5892800" cy="693419"/>
          </a:xfrm>
        </p:spPr>
        <p:txBody>
          <a:bodyPr>
            <a:normAutofit/>
          </a:bodyPr>
          <a:lstStyle>
            <a:lvl1pPr marL="0" indent="0" algn="l">
              <a:buNone/>
              <a:defRPr sz="2600" baseline="0"/>
            </a:lvl1pPr>
          </a:lstStyle>
          <a:p>
            <a:pPr lvl="0"/>
            <a:r>
              <a:rPr lang="en-US" dirty="0"/>
              <a:t>Click to edit Presenter, Team</a:t>
            </a:r>
          </a:p>
        </p:txBody>
      </p:sp>
      <p:sp>
        <p:nvSpPr>
          <p:cNvPr id="7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0638" y="6182035"/>
            <a:ext cx="5892800" cy="591821"/>
          </a:xfrm>
        </p:spPr>
        <p:txBody>
          <a:bodyPr>
            <a:normAutofit/>
          </a:bodyPr>
          <a:lstStyle>
            <a:lvl1pPr marL="0" indent="0" algn="l">
              <a:buNone/>
              <a:defRPr sz="2600" baseline="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Date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780638" y="2000931"/>
            <a:ext cx="11719981" cy="1191259"/>
          </a:xfrm>
        </p:spPr>
        <p:txBody>
          <a:bodyPr>
            <a:noAutofit/>
          </a:bodyPr>
          <a:lstStyle>
            <a:lvl1pPr marL="0" indent="0" algn="l">
              <a:buNone/>
              <a:defRPr sz="6400" b="1" baseline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780640" y="3201471"/>
            <a:ext cx="9666531" cy="780558"/>
          </a:xfrm>
        </p:spPr>
        <p:txBody>
          <a:bodyPr/>
          <a:lstStyle>
            <a:lvl1pPr marL="0" indent="0" algn="l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2941132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8863" y="183898"/>
            <a:ext cx="13128486" cy="873186"/>
          </a:xfrm>
        </p:spPr>
        <p:txBody>
          <a:bodyPr/>
          <a:lstStyle>
            <a:lvl1pPr>
              <a:defRPr>
                <a:solidFill>
                  <a:srgbClr val="4D4D4C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None/>
              <a:defRPr>
                <a:solidFill>
                  <a:srgbClr val="4D4D4C"/>
                </a:solidFill>
              </a:defRPr>
            </a:lvl1pPr>
            <a:lvl2pPr marL="1188720" indent="-457200">
              <a:buFont typeface="Arial"/>
              <a:buChar char="•"/>
              <a:defRPr>
                <a:solidFill>
                  <a:srgbClr val="4D4D4C"/>
                </a:solidFill>
              </a:defRPr>
            </a:lvl2pPr>
            <a:lvl3pPr marL="1828800" indent="-365760">
              <a:buFont typeface="Arial"/>
              <a:buChar char="•"/>
              <a:defRPr>
                <a:solidFill>
                  <a:srgbClr val="4D4D4C"/>
                </a:solidFill>
              </a:defRPr>
            </a:lvl3pPr>
            <a:lvl4pPr>
              <a:defRPr>
                <a:solidFill>
                  <a:srgbClr val="4D4D4C"/>
                </a:solidFill>
              </a:defRPr>
            </a:lvl4pPr>
            <a:lvl5pPr>
              <a:defRPr>
                <a:solidFill>
                  <a:srgbClr val="4D4D4C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710226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Snipp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8863" y="183898"/>
            <a:ext cx="13128486" cy="873186"/>
          </a:xfrm>
        </p:spPr>
        <p:txBody>
          <a:bodyPr/>
          <a:lstStyle>
            <a:lvl1pPr>
              <a:defRPr>
                <a:solidFill>
                  <a:srgbClr val="4D4D4C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3"/>
          <p:cNvSpPr>
            <a:spLocks noGrp="1"/>
          </p:cNvSpPr>
          <p:nvPr>
            <p:ph sz="quarter" idx="11" hasCustomPrompt="1"/>
          </p:nvPr>
        </p:nvSpPr>
        <p:spPr>
          <a:xfrm>
            <a:off x="538581" y="1616653"/>
            <a:ext cx="13132387" cy="5827082"/>
          </a:xfrm>
          <a:noFill/>
        </p:spPr>
        <p:txBody>
          <a:bodyPr/>
          <a:lstStyle>
            <a:lvl1pPr marL="0" indent="0">
              <a:buNone/>
              <a:defRPr lang="en-US" sz="1800">
                <a:solidFill>
                  <a:srgbClr val="3366FF"/>
                </a:solidFill>
                <a:effectLst/>
                <a:latin typeface="Lucida Console" panose="020B0609040504020204" pitchFamily="49" charset="0"/>
              </a:defRPr>
            </a:lvl1pPr>
            <a:lvl2pPr marL="731520" indent="0">
              <a:buNone/>
              <a:defRPr>
                <a:latin typeface="Lucida Console" panose="020B0609040504020204" pitchFamily="49" charset="0"/>
              </a:defRPr>
            </a:lvl2pPr>
            <a:lvl3pPr marL="1463040" indent="0">
              <a:buNone/>
              <a:defRPr>
                <a:latin typeface="Lucida Console" panose="020B0609040504020204" pitchFamily="49" charset="0"/>
              </a:defRPr>
            </a:lvl3pPr>
            <a:lvl4pPr marL="2194560" indent="0">
              <a:buNone/>
              <a:defRPr>
                <a:latin typeface="Lucida Console" panose="020B0609040504020204" pitchFamily="49" charset="0"/>
              </a:defRPr>
            </a:lvl4pPr>
            <a:lvl5pPr marL="2926080" indent="0">
              <a:buNone/>
              <a:defRPr>
                <a:latin typeface="Lucida Console" panose="020B0609040504020204" pitchFamily="49" charset="0"/>
              </a:defRPr>
            </a:lvl5pPr>
          </a:lstStyle>
          <a:p>
            <a:r>
              <a:rPr lang="en-US" sz="22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 Syntax Test file for 68k Assembly code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22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 Some comments about this file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22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.D0 00000000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22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MS 2100 00000002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22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MM 2000;DI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22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LEA.L $002100,A1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22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MOVE.L #2,-(A1)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22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BSR $00002050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22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MM 2050;DI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22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MOVE.L (A1)+,D1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22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MOVE.L (A1),D2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22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ADD.L D1,D2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22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MOVE.L D2,D0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22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RTS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661001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4230" y="3150727"/>
            <a:ext cx="12435840" cy="1488168"/>
          </a:xfrm>
        </p:spPr>
        <p:txBody>
          <a:bodyPr anchor="ctr">
            <a:noAutofit/>
          </a:bodyPr>
          <a:lstStyle>
            <a:lvl1pPr algn="l">
              <a:defRPr sz="6400" b="1" cap="none">
                <a:solidFill>
                  <a:srgbClr val="4D4D4C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07960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_Slide_and_Subtit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EC282B30-6A38-FD49-90BA-B0F355F4026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0263" r="16244"/>
          <a:stretch/>
        </p:blipFill>
        <p:spPr>
          <a:xfrm>
            <a:off x="2" y="0"/>
            <a:ext cx="14630402" cy="8229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40" y="3108962"/>
            <a:ext cx="12435840" cy="1488168"/>
          </a:xfrm>
        </p:spPr>
        <p:txBody>
          <a:bodyPr anchor="ctr">
            <a:noAutofit/>
          </a:bodyPr>
          <a:lstStyle>
            <a:lvl1pPr algn="l">
              <a:defRPr sz="6400" b="1" cap="none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A9C2E74A-1C76-BA45-B688-EBC1722762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48640" y="4752341"/>
            <a:ext cx="8219440" cy="783078"/>
          </a:xfrm>
          <a:prstGeom prst="rect">
            <a:avLst/>
          </a:prstGeom>
        </p:spPr>
        <p:txBody>
          <a:bodyPr/>
          <a:lstStyle>
            <a:lvl1pPr>
              <a:defRPr sz="2900">
                <a:solidFill>
                  <a:schemeClr val="tx1"/>
                </a:solidFill>
              </a:defRPr>
            </a:lvl1pPr>
            <a:lvl2pPr marL="731520" indent="0">
              <a:buNone/>
              <a:defRPr/>
            </a:lvl2pPr>
          </a:lstStyle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DA3DE56E-F6B8-0543-817A-DCBF6129803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0255" y="7531058"/>
            <a:ext cx="709381" cy="42410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A86A16C5-0127-F443-821D-7AC0F088CDAC}"/>
              </a:ext>
            </a:extLst>
          </p:cNvPr>
          <p:cNvSpPr txBox="1"/>
          <p:nvPr userDrawn="1"/>
        </p:nvSpPr>
        <p:spPr>
          <a:xfrm>
            <a:off x="548642" y="7683901"/>
            <a:ext cx="7115490" cy="1723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7315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="0" i="0" dirty="0">
                <a:solidFill>
                  <a:schemeClr val="tx1">
                    <a:lumMod val="6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© 2019, Amazon Web Services, Inc. or its Affiliates. </a:t>
            </a:r>
          </a:p>
        </p:txBody>
      </p:sp>
    </p:spTree>
    <p:extLst>
      <p:ext uri="{BB962C8B-B14F-4D97-AF65-F5344CB8AC3E}">
        <p14:creationId xmlns:p14="http://schemas.microsoft.com/office/powerpoint/2010/main" val="1396068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8863" y="183898"/>
            <a:ext cx="13128486" cy="873186"/>
          </a:xfrm>
        </p:spPr>
        <p:txBody>
          <a:bodyPr>
            <a:normAutofit/>
          </a:bodyPr>
          <a:lstStyle>
            <a:lvl1pPr>
              <a:defRPr sz="4500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720" y="1620028"/>
            <a:ext cx="6461760" cy="5555317"/>
          </a:xfrm>
        </p:spPr>
        <p:txBody>
          <a:bodyPr/>
          <a:lstStyle>
            <a:lvl1pPr>
              <a:defRPr sz="3500">
                <a:solidFill>
                  <a:schemeClr val="accent6">
                    <a:lumMod val="50000"/>
                  </a:schemeClr>
                </a:solidFill>
              </a:defRPr>
            </a:lvl1pPr>
            <a:lvl2pPr>
              <a:defRPr sz="3200">
                <a:solidFill>
                  <a:schemeClr val="accent6">
                    <a:lumMod val="50000"/>
                  </a:schemeClr>
                </a:solidFill>
              </a:defRPr>
            </a:lvl2pPr>
            <a:lvl3pPr>
              <a:defRPr sz="2600">
                <a:solidFill>
                  <a:schemeClr val="accent6">
                    <a:lumMod val="50000"/>
                  </a:schemeClr>
                </a:solidFill>
              </a:defRPr>
            </a:lvl3pPr>
            <a:lvl4pPr>
              <a:defRPr sz="2600">
                <a:solidFill>
                  <a:schemeClr val="accent6">
                    <a:lumMod val="50000"/>
                  </a:schemeClr>
                </a:solidFill>
              </a:defRPr>
            </a:lvl4pPr>
            <a:lvl5pPr>
              <a:defRPr sz="2600">
                <a:solidFill>
                  <a:schemeClr val="accent6">
                    <a:lumMod val="50000"/>
                  </a:schemeClr>
                </a:solidFill>
              </a:defRPr>
            </a:lvl5pPr>
            <a:lvl6pPr>
              <a:defRPr sz="2900"/>
            </a:lvl6pPr>
            <a:lvl7pPr>
              <a:defRPr sz="2900"/>
            </a:lvl7pPr>
            <a:lvl8pPr>
              <a:defRPr sz="2900"/>
            </a:lvl8pPr>
            <a:lvl9pPr>
              <a:defRPr sz="2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239320" y="1620028"/>
            <a:ext cx="6461760" cy="5555317"/>
          </a:xfrm>
        </p:spPr>
        <p:txBody>
          <a:bodyPr/>
          <a:lstStyle>
            <a:lvl1pPr>
              <a:defRPr sz="3500">
                <a:solidFill>
                  <a:schemeClr val="accent6">
                    <a:lumMod val="50000"/>
                  </a:schemeClr>
                </a:solidFill>
              </a:defRPr>
            </a:lvl1pPr>
            <a:lvl2pPr>
              <a:defRPr sz="3200">
                <a:solidFill>
                  <a:schemeClr val="accent6">
                    <a:lumMod val="50000"/>
                  </a:schemeClr>
                </a:solidFill>
              </a:defRPr>
            </a:lvl2pPr>
            <a:lvl3pPr>
              <a:defRPr sz="2600">
                <a:solidFill>
                  <a:schemeClr val="accent6">
                    <a:lumMod val="50000"/>
                  </a:schemeClr>
                </a:solidFill>
              </a:defRPr>
            </a:lvl3pPr>
            <a:lvl4pPr>
              <a:defRPr sz="2600">
                <a:solidFill>
                  <a:schemeClr val="accent6">
                    <a:lumMod val="50000"/>
                  </a:schemeClr>
                </a:solidFill>
              </a:defRPr>
            </a:lvl4pPr>
            <a:lvl5pPr>
              <a:defRPr sz="2600">
                <a:solidFill>
                  <a:schemeClr val="accent6">
                    <a:lumMod val="50000"/>
                  </a:schemeClr>
                </a:solidFill>
              </a:defRPr>
            </a:lvl5pPr>
            <a:lvl6pPr>
              <a:defRPr sz="2900"/>
            </a:lvl6pPr>
            <a:lvl7pPr>
              <a:defRPr sz="2900"/>
            </a:lvl7pPr>
            <a:lvl8pPr>
              <a:defRPr sz="2900"/>
            </a:lvl8pPr>
            <a:lvl9pPr>
              <a:defRPr sz="2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882141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0390" y="1612885"/>
            <a:ext cx="6464301" cy="767715"/>
          </a:xfrm>
        </p:spPr>
        <p:txBody>
          <a:bodyPr anchor="b">
            <a:noAutofit/>
          </a:bodyPr>
          <a:lstStyle>
            <a:lvl1pPr marL="0" indent="0">
              <a:buNone/>
              <a:defRPr sz="3200" b="1"/>
            </a:lvl1pPr>
            <a:lvl2pPr marL="731520" indent="0">
              <a:buNone/>
              <a:defRPr sz="3200" b="1"/>
            </a:lvl2pPr>
            <a:lvl3pPr marL="1463040" indent="0">
              <a:buNone/>
              <a:defRPr sz="2900" b="1"/>
            </a:lvl3pPr>
            <a:lvl4pPr marL="2194560" indent="0">
              <a:buNone/>
              <a:defRPr sz="2600" b="1"/>
            </a:lvl4pPr>
            <a:lvl5pPr marL="2926080" indent="0">
              <a:buNone/>
              <a:defRPr sz="2600" b="1"/>
            </a:lvl5pPr>
            <a:lvl6pPr marL="3657600" indent="0">
              <a:buNone/>
              <a:defRPr sz="2600" b="1"/>
            </a:lvl6pPr>
            <a:lvl7pPr marL="4389120" indent="0">
              <a:buNone/>
              <a:defRPr sz="2600" b="1"/>
            </a:lvl7pPr>
            <a:lvl8pPr marL="5120640" indent="0">
              <a:buNone/>
              <a:defRPr sz="2600" b="1"/>
            </a:lvl8pPr>
            <a:lvl9pPr marL="5852160" indent="0">
              <a:buNone/>
              <a:defRPr sz="2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0390" y="2380598"/>
            <a:ext cx="6464301" cy="4741546"/>
          </a:xfrm>
        </p:spPr>
        <p:txBody>
          <a:bodyPr/>
          <a:lstStyle>
            <a:lvl1pPr>
              <a:defRPr sz="3200"/>
            </a:lvl1pPr>
            <a:lvl2pPr>
              <a:defRPr sz="2900"/>
            </a:lvl2pPr>
            <a:lvl3pPr>
              <a:defRPr sz="2900"/>
            </a:lvl3pPr>
            <a:lvl4pPr>
              <a:defRPr sz="2900"/>
            </a:lvl4pPr>
            <a:lvl5pPr>
              <a:defRPr sz="2900"/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538863" y="183898"/>
            <a:ext cx="13128486" cy="873186"/>
          </a:xfrm>
        </p:spPr>
        <p:txBody>
          <a:bodyPr>
            <a:normAutofit/>
          </a:bodyPr>
          <a:lstStyle>
            <a:lvl1pPr>
              <a:defRPr sz="4500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240911" y="1612885"/>
            <a:ext cx="6466840" cy="767715"/>
          </a:xfrm>
        </p:spPr>
        <p:txBody>
          <a:bodyPr anchor="b">
            <a:normAutofit/>
          </a:bodyPr>
          <a:lstStyle>
            <a:lvl1pPr marL="0" indent="0">
              <a:buNone/>
              <a:defRPr sz="3200" b="1"/>
            </a:lvl1pPr>
            <a:lvl2pPr marL="731520" indent="0">
              <a:buNone/>
              <a:defRPr sz="3200" b="1"/>
            </a:lvl2pPr>
            <a:lvl3pPr marL="1463040" indent="0">
              <a:buNone/>
              <a:defRPr sz="2900" b="1"/>
            </a:lvl3pPr>
            <a:lvl4pPr marL="2194560" indent="0">
              <a:buNone/>
              <a:defRPr sz="2600" b="1"/>
            </a:lvl4pPr>
            <a:lvl5pPr marL="2926080" indent="0">
              <a:buNone/>
              <a:defRPr sz="2600" b="1"/>
            </a:lvl5pPr>
            <a:lvl6pPr marL="3657600" indent="0">
              <a:buNone/>
              <a:defRPr sz="2600" b="1"/>
            </a:lvl6pPr>
            <a:lvl7pPr marL="4389120" indent="0">
              <a:buNone/>
              <a:defRPr sz="2600" b="1"/>
            </a:lvl7pPr>
            <a:lvl8pPr marL="5120640" indent="0">
              <a:buNone/>
              <a:defRPr sz="2600" b="1"/>
            </a:lvl8pPr>
            <a:lvl9pPr marL="5852160" indent="0">
              <a:buNone/>
              <a:defRPr sz="2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Content Placeholder 5"/>
          <p:cNvSpPr>
            <a:spLocks noGrp="1"/>
          </p:cNvSpPr>
          <p:nvPr>
            <p:ph sz="quarter" idx="4"/>
          </p:nvPr>
        </p:nvSpPr>
        <p:spPr>
          <a:xfrm>
            <a:off x="7240911" y="2380598"/>
            <a:ext cx="6466840" cy="4741546"/>
          </a:xfrm>
        </p:spPr>
        <p:txBody>
          <a:bodyPr/>
          <a:lstStyle>
            <a:lvl1pPr>
              <a:defRPr sz="3200"/>
            </a:lvl1pPr>
            <a:lvl2pPr>
              <a:defRPr sz="2900"/>
            </a:lvl2pPr>
            <a:lvl3pPr>
              <a:defRPr sz="2900"/>
            </a:lvl3pPr>
            <a:lvl4pPr>
              <a:defRPr sz="2900"/>
            </a:lvl4pPr>
            <a:lvl5pPr>
              <a:defRPr sz="2900"/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179841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8863" y="183898"/>
            <a:ext cx="13128486" cy="87318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40046" y="1618467"/>
            <a:ext cx="3908213" cy="5431155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900"/>
            </a:lvl2pPr>
            <a:lvl3pPr>
              <a:defRPr sz="2600"/>
            </a:lvl3pPr>
            <a:lvl4pPr marL="2194560" indent="0">
              <a:buNone/>
              <a:defRPr sz="2600"/>
            </a:lvl4pPr>
            <a:lvl5pPr>
              <a:defRPr sz="2600"/>
            </a:lvl5pPr>
            <a:lvl6pPr>
              <a:defRPr sz="2900"/>
            </a:lvl6pPr>
            <a:lvl7pPr>
              <a:defRPr sz="2900"/>
            </a:lvl7pPr>
            <a:lvl8pPr>
              <a:defRPr sz="2900"/>
            </a:lvl8pPr>
            <a:lvl9pPr>
              <a:defRPr sz="2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/>
          </p:nvPr>
        </p:nvSpPr>
        <p:spPr>
          <a:xfrm>
            <a:off x="5169618" y="1618467"/>
            <a:ext cx="3908213" cy="5431155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900"/>
            </a:lvl2pPr>
            <a:lvl3pPr>
              <a:defRPr sz="2600"/>
            </a:lvl3pPr>
            <a:lvl4pPr marL="2194560" indent="0">
              <a:buNone/>
              <a:defRPr sz="2600"/>
            </a:lvl4pPr>
            <a:lvl5pPr>
              <a:defRPr sz="2600"/>
            </a:lvl5pPr>
            <a:lvl6pPr>
              <a:defRPr sz="2900"/>
            </a:lvl6pPr>
            <a:lvl7pPr>
              <a:defRPr sz="2900"/>
            </a:lvl7pPr>
            <a:lvl8pPr>
              <a:defRPr sz="2900"/>
            </a:lvl8pPr>
            <a:lvl9pPr>
              <a:defRPr sz="2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half" idx="11"/>
          </p:nvPr>
        </p:nvSpPr>
        <p:spPr>
          <a:xfrm>
            <a:off x="9799193" y="1618467"/>
            <a:ext cx="3908213" cy="5431155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900"/>
            </a:lvl2pPr>
            <a:lvl3pPr>
              <a:defRPr sz="2600"/>
            </a:lvl3pPr>
            <a:lvl4pPr marL="2194560" indent="0">
              <a:buNone/>
              <a:defRPr sz="2600"/>
            </a:lvl4pPr>
            <a:lvl5pPr>
              <a:defRPr sz="2600"/>
            </a:lvl5pPr>
            <a:lvl6pPr>
              <a:defRPr sz="2900"/>
            </a:lvl6pPr>
            <a:lvl7pPr>
              <a:defRPr sz="2900"/>
            </a:lvl7pPr>
            <a:lvl8pPr>
              <a:defRPr sz="2900"/>
            </a:lvl8pPr>
            <a:lvl9pPr>
              <a:defRPr sz="2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83125769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 -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8863" y="183899"/>
            <a:ext cx="13128486" cy="87230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2"/>
          </p:nvPr>
        </p:nvSpPr>
        <p:spPr>
          <a:xfrm>
            <a:off x="540387" y="5003334"/>
            <a:ext cx="2875280" cy="545504"/>
          </a:xfrm>
        </p:spPr>
        <p:txBody>
          <a:bodyPr>
            <a:noAutofit/>
          </a:bodyPr>
          <a:lstStyle>
            <a:lvl1pPr marL="0" indent="0" algn="ctr">
              <a:buNone/>
              <a:defRPr sz="2200">
                <a:solidFill>
                  <a:srgbClr val="4D4D4C"/>
                </a:solidFill>
              </a:defRPr>
            </a:lvl1pPr>
            <a:lvl2pPr marL="731520" indent="0">
              <a:buNone/>
              <a:defRPr sz="1900"/>
            </a:lvl2pPr>
            <a:lvl3pPr marL="1463040" indent="0">
              <a:buNone/>
              <a:defRPr sz="1600"/>
            </a:lvl3pPr>
            <a:lvl4pPr marL="2194560" indent="0">
              <a:buNone/>
              <a:defRPr sz="1400"/>
            </a:lvl4pPr>
            <a:lvl5pPr marL="2926080" indent="0">
              <a:buNone/>
              <a:defRPr sz="1400"/>
            </a:lvl5pPr>
            <a:lvl6pPr marL="3657600" indent="0">
              <a:buNone/>
              <a:defRPr sz="1400"/>
            </a:lvl6pPr>
            <a:lvl7pPr marL="4389120" indent="0">
              <a:buNone/>
              <a:defRPr sz="1400"/>
            </a:lvl7pPr>
            <a:lvl8pPr marL="5120640" indent="0">
              <a:buNone/>
              <a:defRPr sz="1400"/>
            </a:lvl8pPr>
            <a:lvl9pPr marL="585216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1"/>
          </p:nvPr>
        </p:nvSpPr>
        <p:spPr>
          <a:xfrm>
            <a:off x="3994795" y="5003334"/>
            <a:ext cx="2875280" cy="545504"/>
          </a:xfrm>
        </p:spPr>
        <p:txBody>
          <a:bodyPr>
            <a:noAutofit/>
          </a:bodyPr>
          <a:lstStyle>
            <a:lvl1pPr marL="0" indent="0" algn="ctr">
              <a:buNone/>
              <a:defRPr sz="2200">
                <a:solidFill>
                  <a:srgbClr val="4D4D4C"/>
                </a:solidFill>
              </a:defRPr>
            </a:lvl1pPr>
            <a:lvl2pPr marL="731520" indent="0">
              <a:buNone/>
              <a:defRPr sz="1900"/>
            </a:lvl2pPr>
            <a:lvl3pPr marL="1463040" indent="0">
              <a:buNone/>
              <a:defRPr sz="1600"/>
            </a:lvl3pPr>
            <a:lvl4pPr marL="2194560" indent="0">
              <a:buNone/>
              <a:defRPr sz="1400"/>
            </a:lvl4pPr>
            <a:lvl5pPr marL="2926080" indent="0">
              <a:buNone/>
              <a:defRPr sz="1400"/>
            </a:lvl5pPr>
            <a:lvl6pPr marL="3657600" indent="0">
              <a:buNone/>
              <a:defRPr sz="1400"/>
            </a:lvl6pPr>
            <a:lvl7pPr marL="4389120" indent="0">
              <a:buNone/>
              <a:defRPr sz="1400"/>
            </a:lvl7pPr>
            <a:lvl8pPr marL="5120640" indent="0">
              <a:buNone/>
              <a:defRPr sz="1400"/>
            </a:lvl8pPr>
            <a:lvl9pPr marL="585216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13"/>
          </p:nvPr>
        </p:nvSpPr>
        <p:spPr>
          <a:xfrm>
            <a:off x="7415336" y="5003334"/>
            <a:ext cx="2875280" cy="545504"/>
          </a:xfrm>
        </p:spPr>
        <p:txBody>
          <a:bodyPr>
            <a:noAutofit/>
          </a:bodyPr>
          <a:lstStyle>
            <a:lvl1pPr marL="0" indent="0" algn="ctr">
              <a:buNone/>
              <a:defRPr sz="2200">
                <a:solidFill>
                  <a:srgbClr val="4D4D4C"/>
                </a:solidFill>
              </a:defRPr>
            </a:lvl1pPr>
            <a:lvl2pPr marL="731520" indent="0">
              <a:buNone/>
              <a:defRPr sz="1900"/>
            </a:lvl2pPr>
            <a:lvl3pPr marL="1463040" indent="0">
              <a:buNone/>
              <a:defRPr sz="1600"/>
            </a:lvl3pPr>
            <a:lvl4pPr marL="2194560" indent="0">
              <a:buNone/>
              <a:defRPr sz="1400"/>
            </a:lvl4pPr>
            <a:lvl5pPr marL="2926080" indent="0">
              <a:buNone/>
              <a:defRPr sz="1400"/>
            </a:lvl5pPr>
            <a:lvl6pPr marL="3657600" indent="0">
              <a:buNone/>
              <a:defRPr sz="1400"/>
            </a:lvl6pPr>
            <a:lvl7pPr marL="4389120" indent="0">
              <a:buNone/>
              <a:defRPr sz="1400"/>
            </a:lvl7pPr>
            <a:lvl8pPr marL="5120640" indent="0">
              <a:buNone/>
              <a:defRPr sz="1400"/>
            </a:lvl8pPr>
            <a:lvl9pPr marL="585216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184552" y="5003334"/>
            <a:ext cx="2875280" cy="545504"/>
          </a:xfrm>
        </p:spPr>
        <p:txBody>
          <a:bodyPr>
            <a:noAutofit/>
          </a:bodyPr>
          <a:lstStyle>
            <a:lvl1pPr marL="0" indent="0" algn="ctr">
              <a:buNone/>
              <a:defRPr sz="2200">
                <a:solidFill>
                  <a:srgbClr val="4D4D4C"/>
                </a:solidFill>
              </a:defRPr>
            </a:lvl1pPr>
            <a:lvl2pPr marL="731520" indent="0">
              <a:buNone/>
              <a:defRPr sz="1900"/>
            </a:lvl2pPr>
            <a:lvl3pPr marL="1463040" indent="0">
              <a:buNone/>
              <a:defRPr sz="1600"/>
            </a:lvl3pPr>
            <a:lvl4pPr marL="2194560" indent="0">
              <a:buNone/>
              <a:defRPr sz="1400"/>
            </a:lvl4pPr>
            <a:lvl5pPr marL="2926080" indent="0">
              <a:buNone/>
              <a:defRPr sz="1400"/>
            </a:lvl5pPr>
            <a:lvl6pPr marL="3657600" indent="0">
              <a:buNone/>
              <a:defRPr sz="1400"/>
            </a:lvl6pPr>
            <a:lvl7pPr marL="4389120" indent="0">
              <a:buNone/>
              <a:defRPr sz="1400"/>
            </a:lvl7pPr>
            <a:lvl8pPr marL="5120640" indent="0">
              <a:buNone/>
              <a:defRPr sz="1400"/>
            </a:lvl8pPr>
            <a:lvl9pPr marL="585216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540387" y="2566968"/>
            <a:ext cx="2875280" cy="2151379"/>
          </a:xfrm>
        </p:spPr>
        <p:txBody>
          <a:bodyPr>
            <a:normAutofit/>
          </a:bodyPr>
          <a:lstStyle>
            <a:lvl1pPr>
              <a:defRPr sz="2200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3994795" y="2566968"/>
            <a:ext cx="2875280" cy="2151379"/>
          </a:xfrm>
        </p:spPr>
        <p:txBody>
          <a:bodyPr>
            <a:normAutofit/>
          </a:bodyPr>
          <a:lstStyle>
            <a:lvl1pPr>
              <a:defRPr sz="2200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7415336" y="2566968"/>
            <a:ext cx="2875280" cy="2151379"/>
          </a:xfrm>
        </p:spPr>
        <p:txBody>
          <a:bodyPr>
            <a:normAutofit/>
          </a:bodyPr>
          <a:lstStyle>
            <a:lvl1pPr>
              <a:defRPr sz="2200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11184552" y="2566968"/>
            <a:ext cx="2875280" cy="2151379"/>
          </a:xfrm>
        </p:spPr>
        <p:txBody>
          <a:bodyPr>
            <a:normAutofit/>
          </a:bodyPr>
          <a:lstStyle>
            <a:lvl1pPr>
              <a:defRPr sz="2200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759576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Content -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8863" y="183899"/>
            <a:ext cx="13128486" cy="87230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half" idx="2"/>
          </p:nvPr>
        </p:nvSpPr>
        <p:spPr>
          <a:xfrm>
            <a:off x="543893" y="3443035"/>
            <a:ext cx="3078480" cy="545504"/>
          </a:xfrm>
        </p:spPr>
        <p:txBody>
          <a:bodyPr>
            <a:noAutofit/>
          </a:bodyPr>
          <a:lstStyle>
            <a:lvl1pPr marL="0" indent="0" algn="ctr">
              <a:buNone/>
              <a:defRPr sz="2200">
                <a:solidFill>
                  <a:schemeClr val="accent6">
                    <a:lumMod val="50000"/>
                  </a:schemeClr>
                </a:solidFill>
              </a:defRPr>
            </a:lvl1pPr>
            <a:lvl2pPr marL="731520" indent="0">
              <a:buNone/>
              <a:defRPr sz="1900"/>
            </a:lvl2pPr>
            <a:lvl3pPr marL="1463040" indent="0">
              <a:buNone/>
              <a:defRPr sz="1600"/>
            </a:lvl3pPr>
            <a:lvl4pPr marL="2194560" indent="0">
              <a:buNone/>
              <a:defRPr sz="1400"/>
            </a:lvl4pPr>
            <a:lvl5pPr marL="2926080" indent="0">
              <a:buNone/>
              <a:defRPr sz="1400"/>
            </a:lvl5pPr>
            <a:lvl6pPr marL="3657600" indent="0">
              <a:buNone/>
              <a:defRPr sz="1400"/>
            </a:lvl6pPr>
            <a:lvl7pPr marL="4389120" indent="0">
              <a:buNone/>
              <a:defRPr sz="1400"/>
            </a:lvl7pPr>
            <a:lvl8pPr marL="5120640" indent="0">
              <a:buNone/>
              <a:defRPr sz="1400"/>
            </a:lvl8pPr>
            <a:lvl9pPr marL="585216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11"/>
          </p:nvPr>
        </p:nvSpPr>
        <p:spPr>
          <a:xfrm>
            <a:off x="5566893" y="3443035"/>
            <a:ext cx="3078480" cy="545504"/>
          </a:xfrm>
        </p:spPr>
        <p:txBody>
          <a:bodyPr>
            <a:noAutofit/>
          </a:bodyPr>
          <a:lstStyle>
            <a:lvl1pPr marL="0" indent="0" algn="ctr">
              <a:buNone/>
              <a:defRPr sz="2200">
                <a:solidFill>
                  <a:schemeClr val="accent6">
                    <a:lumMod val="50000"/>
                  </a:schemeClr>
                </a:solidFill>
              </a:defRPr>
            </a:lvl1pPr>
            <a:lvl2pPr marL="731520" indent="0">
              <a:buNone/>
              <a:defRPr sz="1900"/>
            </a:lvl2pPr>
            <a:lvl3pPr marL="1463040" indent="0">
              <a:buNone/>
              <a:defRPr sz="1600"/>
            </a:lvl3pPr>
            <a:lvl4pPr marL="2194560" indent="0">
              <a:buNone/>
              <a:defRPr sz="1400"/>
            </a:lvl4pPr>
            <a:lvl5pPr marL="2926080" indent="0">
              <a:buNone/>
              <a:defRPr sz="1400"/>
            </a:lvl5pPr>
            <a:lvl6pPr marL="3657600" indent="0">
              <a:buNone/>
              <a:defRPr sz="1400"/>
            </a:lvl6pPr>
            <a:lvl7pPr marL="4389120" indent="0">
              <a:buNone/>
              <a:defRPr sz="1400"/>
            </a:lvl7pPr>
            <a:lvl8pPr marL="5120640" indent="0">
              <a:buNone/>
              <a:defRPr sz="1400"/>
            </a:lvl8pPr>
            <a:lvl9pPr marL="585216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half" idx="13"/>
          </p:nvPr>
        </p:nvSpPr>
        <p:spPr>
          <a:xfrm>
            <a:off x="10599958" y="3443035"/>
            <a:ext cx="3078480" cy="545504"/>
          </a:xfrm>
        </p:spPr>
        <p:txBody>
          <a:bodyPr>
            <a:noAutofit/>
          </a:bodyPr>
          <a:lstStyle>
            <a:lvl1pPr marL="0" indent="0" algn="ctr">
              <a:buNone/>
              <a:defRPr sz="2200">
                <a:solidFill>
                  <a:schemeClr val="accent6">
                    <a:lumMod val="50000"/>
                  </a:schemeClr>
                </a:solidFill>
              </a:defRPr>
            </a:lvl1pPr>
            <a:lvl2pPr marL="731520" indent="0">
              <a:buNone/>
              <a:defRPr sz="1900"/>
            </a:lvl2pPr>
            <a:lvl3pPr marL="1463040" indent="0">
              <a:buNone/>
              <a:defRPr sz="1600"/>
            </a:lvl3pPr>
            <a:lvl4pPr marL="2194560" indent="0">
              <a:buNone/>
              <a:defRPr sz="1400"/>
            </a:lvl4pPr>
            <a:lvl5pPr marL="2926080" indent="0">
              <a:buNone/>
              <a:defRPr sz="1400"/>
            </a:lvl5pPr>
            <a:lvl6pPr marL="3657600" indent="0">
              <a:buNone/>
              <a:defRPr sz="1400"/>
            </a:lvl6pPr>
            <a:lvl7pPr marL="4389120" indent="0">
              <a:buNone/>
              <a:defRPr sz="1400"/>
            </a:lvl7pPr>
            <a:lvl8pPr marL="5120640" indent="0">
              <a:buNone/>
              <a:defRPr sz="1400"/>
            </a:lvl8pPr>
            <a:lvl9pPr marL="585216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half" idx="15"/>
          </p:nvPr>
        </p:nvSpPr>
        <p:spPr>
          <a:xfrm>
            <a:off x="543893" y="6341824"/>
            <a:ext cx="3078480" cy="545504"/>
          </a:xfrm>
        </p:spPr>
        <p:txBody>
          <a:bodyPr>
            <a:noAutofit/>
          </a:bodyPr>
          <a:lstStyle>
            <a:lvl1pPr marL="0" indent="0" algn="ctr">
              <a:buNone/>
              <a:defRPr sz="2200">
                <a:solidFill>
                  <a:schemeClr val="accent6">
                    <a:lumMod val="50000"/>
                  </a:schemeClr>
                </a:solidFill>
              </a:defRPr>
            </a:lvl1pPr>
            <a:lvl2pPr marL="731520" indent="0">
              <a:buNone/>
              <a:defRPr sz="1900"/>
            </a:lvl2pPr>
            <a:lvl3pPr marL="1463040" indent="0">
              <a:buNone/>
              <a:defRPr sz="1600"/>
            </a:lvl3pPr>
            <a:lvl4pPr marL="2194560" indent="0">
              <a:buNone/>
              <a:defRPr sz="1400"/>
            </a:lvl4pPr>
            <a:lvl5pPr marL="2926080" indent="0">
              <a:buNone/>
              <a:defRPr sz="1400"/>
            </a:lvl5pPr>
            <a:lvl6pPr marL="3657600" indent="0">
              <a:buNone/>
              <a:defRPr sz="1400"/>
            </a:lvl6pPr>
            <a:lvl7pPr marL="4389120" indent="0">
              <a:buNone/>
              <a:defRPr sz="1400"/>
            </a:lvl7pPr>
            <a:lvl8pPr marL="5120640" indent="0">
              <a:buNone/>
              <a:defRPr sz="1400"/>
            </a:lvl8pPr>
            <a:lvl9pPr marL="585216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17"/>
          </p:nvPr>
        </p:nvSpPr>
        <p:spPr>
          <a:xfrm>
            <a:off x="5566893" y="6341824"/>
            <a:ext cx="3078480" cy="545504"/>
          </a:xfrm>
        </p:spPr>
        <p:txBody>
          <a:bodyPr>
            <a:noAutofit/>
          </a:bodyPr>
          <a:lstStyle>
            <a:lvl1pPr marL="0" indent="0" algn="ctr">
              <a:buNone/>
              <a:defRPr sz="2200">
                <a:solidFill>
                  <a:schemeClr val="accent6">
                    <a:lumMod val="50000"/>
                  </a:schemeClr>
                </a:solidFill>
              </a:defRPr>
            </a:lvl1pPr>
            <a:lvl2pPr marL="731520" indent="0">
              <a:buNone/>
              <a:defRPr sz="1900"/>
            </a:lvl2pPr>
            <a:lvl3pPr marL="1463040" indent="0">
              <a:buNone/>
              <a:defRPr sz="1600"/>
            </a:lvl3pPr>
            <a:lvl4pPr marL="2194560" indent="0">
              <a:buNone/>
              <a:defRPr sz="1400"/>
            </a:lvl4pPr>
            <a:lvl5pPr marL="2926080" indent="0">
              <a:buNone/>
              <a:defRPr sz="1400"/>
            </a:lvl5pPr>
            <a:lvl6pPr marL="3657600" indent="0">
              <a:buNone/>
              <a:defRPr sz="1400"/>
            </a:lvl6pPr>
            <a:lvl7pPr marL="4389120" indent="0">
              <a:buNone/>
              <a:defRPr sz="1400"/>
            </a:lvl7pPr>
            <a:lvl8pPr marL="5120640" indent="0">
              <a:buNone/>
              <a:defRPr sz="1400"/>
            </a:lvl8pPr>
            <a:lvl9pPr marL="585216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9"/>
          </p:nvPr>
        </p:nvSpPr>
        <p:spPr>
          <a:xfrm>
            <a:off x="10599958" y="6341824"/>
            <a:ext cx="3078480" cy="545504"/>
          </a:xfrm>
        </p:spPr>
        <p:txBody>
          <a:bodyPr>
            <a:noAutofit/>
          </a:bodyPr>
          <a:lstStyle>
            <a:lvl1pPr marL="0" indent="0" algn="ctr">
              <a:buNone/>
              <a:defRPr sz="2200">
                <a:solidFill>
                  <a:schemeClr val="accent6">
                    <a:lumMod val="50000"/>
                  </a:schemeClr>
                </a:solidFill>
              </a:defRPr>
            </a:lvl1pPr>
            <a:lvl2pPr marL="731520" indent="0">
              <a:buNone/>
              <a:defRPr sz="1900"/>
            </a:lvl2pPr>
            <a:lvl3pPr marL="1463040" indent="0">
              <a:buNone/>
              <a:defRPr sz="1600"/>
            </a:lvl3pPr>
            <a:lvl4pPr marL="2194560" indent="0">
              <a:buNone/>
              <a:defRPr sz="1400"/>
            </a:lvl4pPr>
            <a:lvl5pPr marL="2926080" indent="0">
              <a:buNone/>
              <a:defRPr sz="1400"/>
            </a:lvl5pPr>
            <a:lvl6pPr marL="3657600" indent="0">
              <a:buNone/>
              <a:defRPr sz="1400"/>
            </a:lvl6pPr>
            <a:lvl7pPr marL="4389120" indent="0">
              <a:buNone/>
              <a:defRPr sz="1400"/>
            </a:lvl7pPr>
            <a:lvl8pPr marL="5120640" indent="0">
              <a:buNone/>
              <a:defRPr sz="1400"/>
            </a:lvl8pPr>
            <a:lvl9pPr marL="585216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543902" y="1485294"/>
            <a:ext cx="3078480" cy="1761067"/>
          </a:xfrm>
        </p:spPr>
        <p:txBody>
          <a:bodyPr>
            <a:normAutofit/>
          </a:bodyPr>
          <a:lstStyle>
            <a:lvl1pPr>
              <a:defRPr sz="2200">
                <a:solidFill>
                  <a:srgbClr val="C2C2C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5566893" y="1485294"/>
            <a:ext cx="3078480" cy="1761067"/>
          </a:xfrm>
        </p:spPr>
        <p:txBody>
          <a:bodyPr>
            <a:normAutofit/>
          </a:bodyPr>
          <a:lstStyle>
            <a:lvl1pPr>
              <a:defRPr sz="2200">
                <a:solidFill>
                  <a:srgbClr val="C2C2C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10599958" y="1485294"/>
            <a:ext cx="3078480" cy="1761067"/>
          </a:xfrm>
        </p:spPr>
        <p:txBody>
          <a:bodyPr>
            <a:normAutofit/>
          </a:bodyPr>
          <a:lstStyle>
            <a:lvl1pPr>
              <a:defRPr sz="2200">
                <a:solidFill>
                  <a:srgbClr val="C2C2C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543902" y="4451812"/>
            <a:ext cx="3078480" cy="1761067"/>
          </a:xfrm>
        </p:spPr>
        <p:txBody>
          <a:bodyPr>
            <a:normAutofit/>
          </a:bodyPr>
          <a:lstStyle>
            <a:lvl1pPr>
              <a:defRPr sz="2200">
                <a:solidFill>
                  <a:srgbClr val="C2C2C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24"/>
          </p:nvPr>
        </p:nvSpPr>
        <p:spPr>
          <a:xfrm>
            <a:off x="5566893" y="4451812"/>
            <a:ext cx="3078480" cy="1761067"/>
          </a:xfrm>
        </p:spPr>
        <p:txBody>
          <a:bodyPr>
            <a:normAutofit/>
          </a:bodyPr>
          <a:lstStyle>
            <a:lvl1pPr>
              <a:defRPr sz="2200">
                <a:solidFill>
                  <a:srgbClr val="C2C2C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25"/>
          </p:nvPr>
        </p:nvSpPr>
        <p:spPr>
          <a:xfrm>
            <a:off x="10599958" y="4451812"/>
            <a:ext cx="3078480" cy="1761067"/>
          </a:xfrm>
        </p:spPr>
        <p:txBody>
          <a:bodyPr>
            <a:normAutofit/>
          </a:bodyPr>
          <a:lstStyle>
            <a:lvl1pPr>
              <a:defRPr sz="2200">
                <a:solidFill>
                  <a:srgbClr val="C2C2C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595909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8863" y="183899"/>
            <a:ext cx="13128486" cy="87230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546394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7634907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N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030" r="11511"/>
          <a:stretch/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5487" y="7538484"/>
            <a:ext cx="691862" cy="413627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782640" y="7683901"/>
            <a:ext cx="4844438" cy="1723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100" dirty="0">
                <a:solidFill>
                  <a:srgbClr val="545B64">
                    <a:lumMod val="60000"/>
                    <a:lumOff val="40000"/>
                  </a:srgbClr>
                </a:solidFill>
                <a:latin typeface="Amazon Ember Regular" charset="0"/>
              </a:rPr>
              <a:t>© 2017, Amazon Web Services, Inc. or its Affiliates. All rights reserved.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58637" y="2531646"/>
            <a:ext cx="9711266" cy="2001069"/>
          </a:xfrm>
        </p:spPr>
        <p:txBody>
          <a:bodyPr anchor="ctr" anchorCtr="0">
            <a:noAutofit/>
          </a:bodyPr>
          <a:lstStyle>
            <a:lvl1pPr algn="l"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5889271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- N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14630400" cy="8227208"/>
          </a:xfrm>
          <a:prstGeom prst="rect">
            <a:avLst/>
          </a:prstGeom>
        </p:spPr>
      </p:pic>
      <p:sp>
        <p:nvSpPr>
          <p:cNvPr id="4" name="TextBox 3"/>
          <p:cNvSpPr txBox="1"/>
          <p:nvPr userDrawn="1"/>
        </p:nvSpPr>
        <p:spPr>
          <a:xfrm>
            <a:off x="4516341" y="-4548146"/>
            <a:ext cx="295570" cy="590931"/>
          </a:xfrm>
          <a:prstGeom prst="rect">
            <a:avLst/>
          </a:prstGeom>
          <a:noFill/>
        </p:spPr>
        <p:txBody>
          <a:bodyPr wrap="none" lIns="146304" tIns="73152" rIns="146304" bIns="73152" rtlCol="0">
            <a:spAutoFit/>
          </a:bodyPr>
          <a:lstStyle/>
          <a:p>
            <a:endParaRPr lang="en-US" sz="2900" dirty="0">
              <a:solidFill>
                <a:srgbClr val="1D516C"/>
              </a:solidFill>
              <a:latin typeface="Arial"/>
            </a:endParaRPr>
          </a:p>
        </p:txBody>
      </p:sp>
      <p:sp>
        <p:nvSpPr>
          <p:cNvPr id="6" name="TextBox 5"/>
          <p:cNvSpPr txBox="1"/>
          <p:nvPr userDrawn="1"/>
        </p:nvSpPr>
        <p:spPr>
          <a:xfrm>
            <a:off x="11897962" y="9767944"/>
            <a:ext cx="295570" cy="590931"/>
          </a:xfrm>
          <a:prstGeom prst="rect">
            <a:avLst/>
          </a:prstGeom>
          <a:noFill/>
        </p:spPr>
        <p:txBody>
          <a:bodyPr wrap="none" lIns="146304" tIns="73152" rIns="146304" bIns="73152" rtlCol="0">
            <a:spAutoFit/>
          </a:bodyPr>
          <a:lstStyle/>
          <a:p>
            <a:endParaRPr lang="en-US" sz="2900">
              <a:solidFill>
                <a:srgbClr val="1D516C"/>
              </a:solidFill>
              <a:latin typeface="Arial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782640" y="7683901"/>
            <a:ext cx="4844438" cy="1723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100" dirty="0">
                <a:solidFill>
                  <a:srgbClr val="545B64">
                    <a:lumMod val="60000"/>
                    <a:lumOff val="40000"/>
                  </a:srgbClr>
                </a:solidFill>
                <a:latin typeface="Amazon Ember Regular" charset="0"/>
              </a:rPr>
              <a:t>© 2017, Amazon Web Services, Inc. or its Affiliates. All rights reserved.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5487" y="7538484"/>
            <a:ext cx="691862" cy="413627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658637" y="2679086"/>
            <a:ext cx="9711266" cy="2001069"/>
          </a:xfrm>
        </p:spPr>
        <p:txBody>
          <a:bodyPr anchor="ctr" anchorCtr="0">
            <a:no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231008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8637" y="2679086"/>
            <a:ext cx="9711266" cy="2001069"/>
          </a:xfrm>
        </p:spPr>
        <p:txBody>
          <a:bodyPr anchor="ctr" anchorCtr="0">
            <a:no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24341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_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7B736881-1F48-B949-8D20-7CB2DA6D042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0263" r="16244"/>
          <a:stretch/>
        </p:blipFill>
        <p:spPr>
          <a:xfrm>
            <a:off x="2" y="0"/>
            <a:ext cx="14630402" cy="8229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40" y="3108962"/>
            <a:ext cx="12435840" cy="1488168"/>
          </a:xfrm>
        </p:spPr>
        <p:txBody>
          <a:bodyPr anchor="ctr">
            <a:noAutofit/>
          </a:bodyPr>
          <a:lstStyle>
            <a:lvl1pPr algn="l">
              <a:defRPr sz="6400" b="1" cap="none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DA3DE56E-F6B8-0543-817A-DCBF6129803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0255" y="7531058"/>
            <a:ext cx="709381" cy="42410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0ADB2957-3B97-044C-96D9-919F122A473E}"/>
              </a:ext>
            </a:extLst>
          </p:cNvPr>
          <p:cNvSpPr txBox="1"/>
          <p:nvPr userDrawn="1"/>
        </p:nvSpPr>
        <p:spPr>
          <a:xfrm>
            <a:off x="548642" y="7683901"/>
            <a:ext cx="7115490" cy="1723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7315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="0" i="0" dirty="0">
                <a:solidFill>
                  <a:schemeClr val="tx1">
                    <a:lumMod val="6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© 2019, Amazon Web Services, Inc. or its Affiliates. </a:t>
            </a:r>
          </a:p>
        </p:txBody>
      </p:sp>
    </p:spTree>
    <p:extLst>
      <p:ext uri="{BB962C8B-B14F-4D97-AF65-F5344CB8AC3E}">
        <p14:creationId xmlns:p14="http://schemas.microsoft.com/office/powerpoint/2010/main" val="27824313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85123" y="2481329"/>
            <a:ext cx="12435840" cy="1634490"/>
          </a:xfrm>
        </p:spPr>
        <p:txBody>
          <a:bodyPr anchor="ctr">
            <a:noAutofit/>
          </a:bodyPr>
          <a:lstStyle>
            <a:lvl1pPr algn="l">
              <a:defRPr sz="6400" b="1" cap="none"/>
            </a:lvl1pPr>
          </a:lstStyle>
          <a:p>
            <a:r>
              <a:rPr lang="en-US" dirty="0"/>
              <a:t>Thank you!</a:t>
            </a:r>
          </a:p>
        </p:txBody>
      </p:sp>
      <p:sp>
        <p:nvSpPr>
          <p:cNvPr id="3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780638" y="4115836"/>
            <a:ext cx="5892800" cy="693419"/>
          </a:xfrm>
        </p:spPr>
        <p:txBody>
          <a:bodyPr>
            <a:normAutofit/>
          </a:bodyPr>
          <a:lstStyle>
            <a:lvl1pPr marL="0" indent="0" algn="l">
              <a:buNone/>
              <a:defRPr sz="260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7243707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780638" y="5572435"/>
            <a:ext cx="5892800" cy="693419"/>
          </a:xfrm>
        </p:spPr>
        <p:txBody>
          <a:bodyPr>
            <a:normAutofit/>
          </a:bodyPr>
          <a:lstStyle>
            <a:lvl1pPr marL="0" indent="0" algn="l">
              <a:buNone/>
              <a:defRPr sz="2600" baseline="0"/>
            </a:lvl1pPr>
          </a:lstStyle>
          <a:p>
            <a:pPr lvl="0"/>
            <a:r>
              <a:rPr lang="en-US" dirty="0"/>
              <a:t>Click to edit Presenter, Team</a:t>
            </a:r>
          </a:p>
        </p:txBody>
      </p:sp>
      <p:sp>
        <p:nvSpPr>
          <p:cNvPr id="7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0638" y="6182035"/>
            <a:ext cx="5892800" cy="591821"/>
          </a:xfrm>
        </p:spPr>
        <p:txBody>
          <a:bodyPr>
            <a:normAutofit/>
          </a:bodyPr>
          <a:lstStyle>
            <a:lvl1pPr marL="0" indent="0" algn="l">
              <a:buNone/>
              <a:defRPr sz="2600" baseline="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Date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780638" y="2000916"/>
            <a:ext cx="11719981" cy="1191259"/>
          </a:xfrm>
        </p:spPr>
        <p:txBody>
          <a:bodyPr>
            <a:noAutofit/>
          </a:bodyPr>
          <a:lstStyle>
            <a:lvl1pPr marL="0" indent="0" algn="l">
              <a:buNone/>
              <a:defRPr sz="6400" b="1" baseline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780640" y="3201471"/>
            <a:ext cx="9666531" cy="780558"/>
          </a:xfrm>
        </p:spPr>
        <p:txBody>
          <a:bodyPr/>
          <a:lstStyle>
            <a:lvl1pPr marL="0" indent="0" algn="l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9115917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8863" y="183898"/>
            <a:ext cx="13128486" cy="873186"/>
          </a:xfrm>
        </p:spPr>
        <p:txBody>
          <a:bodyPr/>
          <a:lstStyle>
            <a:lvl1pPr>
              <a:defRPr>
                <a:solidFill>
                  <a:srgbClr val="4D4D4C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None/>
              <a:defRPr>
                <a:solidFill>
                  <a:srgbClr val="4D4D4C"/>
                </a:solidFill>
              </a:defRPr>
            </a:lvl1pPr>
            <a:lvl2pPr marL="1188720" indent="-457200">
              <a:buFont typeface="Arial"/>
              <a:buChar char="•"/>
              <a:defRPr>
                <a:solidFill>
                  <a:srgbClr val="4D4D4C"/>
                </a:solidFill>
              </a:defRPr>
            </a:lvl2pPr>
            <a:lvl3pPr marL="1828800" indent="-365760">
              <a:buFont typeface="Arial"/>
              <a:buChar char="•"/>
              <a:defRPr>
                <a:solidFill>
                  <a:srgbClr val="4D4D4C"/>
                </a:solidFill>
              </a:defRPr>
            </a:lvl3pPr>
            <a:lvl4pPr>
              <a:defRPr>
                <a:solidFill>
                  <a:srgbClr val="4D4D4C"/>
                </a:solidFill>
              </a:defRPr>
            </a:lvl4pPr>
            <a:lvl5pPr>
              <a:defRPr>
                <a:solidFill>
                  <a:srgbClr val="4D4D4C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457385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Snipp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8863" y="183898"/>
            <a:ext cx="13128486" cy="873186"/>
          </a:xfrm>
        </p:spPr>
        <p:txBody>
          <a:bodyPr/>
          <a:lstStyle>
            <a:lvl1pPr>
              <a:defRPr>
                <a:solidFill>
                  <a:srgbClr val="4D4D4C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3"/>
          <p:cNvSpPr>
            <a:spLocks noGrp="1"/>
          </p:cNvSpPr>
          <p:nvPr>
            <p:ph sz="quarter" idx="11" hasCustomPrompt="1"/>
          </p:nvPr>
        </p:nvSpPr>
        <p:spPr>
          <a:xfrm>
            <a:off x="538581" y="1616653"/>
            <a:ext cx="13132387" cy="5827082"/>
          </a:xfrm>
          <a:noFill/>
        </p:spPr>
        <p:txBody>
          <a:bodyPr/>
          <a:lstStyle>
            <a:lvl1pPr marL="0" indent="0">
              <a:buNone/>
              <a:defRPr lang="en-US" sz="1800">
                <a:solidFill>
                  <a:srgbClr val="3366FF"/>
                </a:solidFill>
                <a:effectLst/>
                <a:latin typeface="Lucida Console" panose="020B0609040504020204" pitchFamily="49" charset="0"/>
              </a:defRPr>
            </a:lvl1pPr>
            <a:lvl2pPr marL="731520" indent="0">
              <a:buNone/>
              <a:defRPr>
                <a:latin typeface="Lucida Console" panose="020B0609040504020204" pitchFamily="49" charset="0"/>
              </a:defRPr>
            </a:lvl2pPr>
            <a:lvl3pPr marL="1463040" indent="0">
              <a:buNone/>
              <a:defRPr>
                <a:latin typeface="Lucida Console" panose="020B0609040504020204" pitchFamily="49" charset="0"/>
              </a:defRPr>
            </a:lvl3pPr>
            <a:lvl4pPr marL="2194560" indent="0">
              <a:buNone/>
              <a:defRPr>
                <a:latin typeface="Lucida Console" panose="020B0609040504020204" pitchFamily="49" charset="0"/>
              </a:defRPr>
            </a:lvl4pPr>
            <a:lvl5pPr marL="2926080" indent="0">
              <a:buNone/>
              <a:defRPr>
                <a:latin typeface="Lucida Console" panose="020B0609040504020204" pitchFamily="49" charset="0"/>
              </a:defRPr>
            </a:lvl5pPr>
          </a:lstStyle>
          <a:p>
            <a:r>
              <a:rPr lang="en-US" sz="22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 Syntax Test file for 68k Assembly code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22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 Some comments about this file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22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.D0 00000000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22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MS 2100 00000002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22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MM 2000;DI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22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LEA.L $002100,A1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22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MOVE.L #2,-(A1)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22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BSR $00002050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22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MM 2050;DI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22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MOVE.L (A1)+,D1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22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MOVE.L (A1),D2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22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ADD.L D1,D2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22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MOVE.L D2,D0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22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RTS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969639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4230" y="3150726"/>
            <a:ext cx="12435840" cy="1488168"/>
          </a:xfrm>
        </p:spPr>
        <p:txBody>
          <a:bodyPr anchor="ctr">
            <a:noAutofit/>
          </a:bodyPr>
          <a:lstStyle>
            <a:lvl1pPr algn="l">
              <a:defRPr sz="6400" b="1" cap="none">
                <a:solidFill>
                  <a:srgbClr val="4D4D4C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10151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8863" y="183898"/>
            <a:ext cx="13128486" cy="873186"/>
          </a:xfrm>
        </p:spPr>
        <p:txBody>
          <a:bodyPr>
            <a:normAutofit/>
          </a:bodyPr>
          <a:lstStyle>
            <a:lvl1pPr>
              <a:defRPr sz="4500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720" y="1620014"/>
            <a:ext cx="6461760" cy="5555317"/>
          </a:xfrm>
        </p:spPr>
        <p:txBody>
          <a:bodyPr/>
          <a:lstStyle>
            <a:lvl1pPr>
              <a:defRPr sz="3500">
                <a:solidFill>
                  <a:schemeClr val="accent6">
                    <a:lumMod val="50000"/>
                  </a:schemeClr>
                </a:solidFill>
              </a:defRPr>
            </a:lvl1pPr>
            <a:lvl2pPr>
              <a:defRPr sz="3200">
                <a:solidFill>
                  <a:schemeClr val="accent6">
                    <a:lumMod val="50000"/>
                  </a:schemeClr>
                </a:solidFill>
              </a:defRPr>
            </a:lvl2pPr>
            <a:lvl3pPr>
              <a:defRPr sz="2600">
                <a:solidFill>
                  <a:schemeClr val="accent6">
                    <a:lumMod val="50000"/>
                  </a:schemeClr>
                </a:solidFill>
              </a:defRPr>
            </a:lvl3pPr>
            <a:lvl4pPr>
              <a:defRPr sz="2600">
                <a:solidFill>
                  <a:schemeClr val="accent6">
                    <a:lumMod val="50000"/>
                  </a:schemeClr>
                </a:solidFill>
              </a:defRPr>
            </a:lvl4pPr>
            <a:lvl5pPr>
              <a:defRPr sz="2600">
                <a:solidFill>
                  <a:schemeClr val="accent6">
                    <a:lumMod val="50000"/>
                  </a:schemeClr>
                </a:solidFill>
              </a:defRPr>
            </a:lvl5pPr>
            <a:lvl6pPr>
              <a:defRPr sz="2900"/>
            </a:lvl6pPr>
            <a:lvl7pPr>
              <a:defRPr sz="2900"/>
            </a:lvl7pPr>
            <a:lvl8pPr>
              <a:defRPr sz="2900"/>
            </a:lvl8pPr>
            <a:lvl9pPr>
              <a:defRPr sz="2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239320" y="1620014"/>
            <a:ext cx="6461760" cy="5555317"/>
          </a:xfrm>
        </p:spPr>
        <p:txBody>
          <a:bodyPr/>
          <a:lstStyle>
            <a:lvl1pPr>
              <a:defRPr sz="3500">
                <a:solidFill>
                  <a:schemeClr val="accent6">
                    <a:lumMod val="50000"/>
                  </a:schemeClr>
                </a:solidFill>
              </a:defRPr>
            </a:lvl1pPr>
            <a:lvl2pPr>
              <a:defRPr sz="3200">
                <a:solidFill>
                  <a:schemeClr val="accent6">
                    <a:lumMod val="50000"/>
                  </a:schemeClr>
                </a:solidFill>
              </a:defRPr>
            </a:lvl2pPr>
            <a:lvl3pPr>
              <a:defRPr sz="2600">
                <a:solidFill>
                  <a:schemeClr val="accent6">
                    <a:lumMod val="50000"/>
                  </a:schemeClr>
                </a:solidFill>
              </a:defRPr>
            </a:lvl3pPr>
            <a:lvl4pPr>
              <a:defRPr sz="2600">
                <a:solidFill>
                  <a:schemeClr val="accent6">
                    <a:lumMod val="50000"/>
                  </a:schemeClr>
                </a:solidFill>
              </a:defRPr>
            </a:lvl4pPr>
            <a:lvl5pPr>
              <a:defRPr sz="2600">
                <a:solidFill>
                  <a:schemeClr val="accent6">
                    <a:lumMod val="50000"/>
                  </a:schemeClr>
                </a:solidFill>
              </a:defRPr>
            </a:lvl5pPr>
            <a:lvl6pPr>
              <a:defRPr sz="2900"/>
            </a:lvl6pPr>
            <a:lvl7pPr>
              <a:defRPr sz="2900"/>
            </a:lvl7pPr>
            <a:lvl8pPr>
              <a:defRPr sz="2900"/>
            </a:lvl8pPr>
            <a:lvl9pPr>
              <a:defRPr sz="2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353757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0390" y="1612885"/>
            <a:ext cx="6464301" cy="767715"/>
          </a:xfrm>
        </p:spPr>
        <p:txBody>
          <a:bodyPr anchor="b">
            <a:noAutofit/>
          </a:bodyPr>
          <a:lstStyle>
            <a:lvl1pPr marL="0" indent="0">
              <a:buNone/>
              <a:defRPr sz="3200" b="1"/>
            </a:lvl1pPr>
            <a:lvl2pPr marL="731520" indent="0">
              <a:buNone/>
              <a:defRPr sz="3200" b="1"/>
            </a:lvl2pPr>
            <a:lvl3pPr marL="1463040" indent="0">
              <a:buNone/>
              <a:defRPr sz="2900" b="1"/>
            </a:lvl3pPr>
            <a:lvl4pPr marL="2194560" indent="0">
              <a:buNone/>
              <a:defRPr sz="2600" b="1"/>
            </a:lvl4pPr>
            <a:lvl5pPr marL="2926080" indent="0">
              <a:buNone/>
              <a:defRPr sz="2600" b="1"/>
            </a:lvl5pPr>
            <a:lvl6pPr marL="3657600" indent="0">
              <a:buNone/>
              <a:defRPr sz="2600" b="1"/>
            </a:lvl6pPr>
            <a:lvl7pPr marL="4389120" indent="0">
              <a:buNone/>
              <a:defRPr sz="2600" b="1"/>
            </a:lvl7pPr>
            <a:lvl8pPr marL="5120640" indent="0">
              <a:buNone/>
              <a:defRPr sz="2600" b="1"/>
            </a:lvl8pPr>
            <a:lvl9pPr marL="5852160" indent="0">
              <a:buNone/>
              <a:defRPr sz="2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0390" y="2380598"/>
            <a:ext cx="6464301" cy="4741546"/>
          </a:xfrm>
        </p:spPr>
        <p:txBody>
          <a:bodyPr/>
          <a:lstStyle>
            <a:lvl1pPr>
              <a:defRPr sz="3200"/>
            </a:lvl1pPr>
            <a:lvl2pPr>
              <a:defRPr sz="2900"/>
            </a:lvl2pPr>
            <a:lvl3pPr>
              <a:defRPr sz="2900"/>
            </a:lvl3pPr>
            <a:lvl4pPr>
              <a:defRPr sz="2900"/>
            </a:lvl4pPr>
            <a:lvl5pPr>
              <a:defRPr sz="2900"/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538863" y="183898"/>
            <a:ext cx="13128486" cy="873186"/>
          </a:xfrm>
        </p:spPr>
        <p:txBody>
          <a:bodyPr>
            <a:normAutofit/>
          </a:bodyPr>
          <a:lstStyle>
            <a:lvl1pPr>
              <a:defRPr sz="4500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240911" y="1612885"/>
            <a:ext cx="6466840" cy="767715"/>
          </a:xfrm>
        </p:spPr>
        <p:txBody>
          <a:bodyPr anchor="b">
            <a:normAutofit/>
          </a:bodyPr>
          <a:lstStyle>
            <a:lvl1pPr marL="0" indent="0">
              <a:buNone/>
              <a:defRPr sz="3200" b="1"/>
            </a:lvl1pPr>
            <a:lvl2pPr marL="731520" indent="0">
              <a:buNone/>
              <a:defRPr sz="3200" b="1"/>
            </a:lvl2pPr>
            <a:lvl3pPr marL="1463040" indent="0">
              <a:buNone/>
              <a:defRPr sz="2900" b="1"/>
            </a:lvl3pPr>
            <a:lvl4pPr marL="2194560" indent="0">
              <a:buNone/>
              <a:defRPr sz="2600" b="1"/>
            </a:lvl4pPr>
            <a:lvl5pPr marL="2926080" indent="0">
              <a:buNone/>
              <a:defRPr sz="2600" b="1"/>
            </a:lvl5pPr>
            <a:lvl6pPr marL="3657600" indent="0">
              <a:buNone/>
              <a:defRPr sz="2600" b="1"/>
            </a:lvl6pPr>
            <a:lvl7pPr marL="4389120" indent="0">
              <a:buNone/>
              <a:defRPr sz="2600" b="1"/>
            </a:lvl7pPr>
            <a:lvl8pPr marL="5120640" indent="0">
              <a:buNone/>
              <a:defRPr sz="2600" b="1"/>
            </a:lvl8pPr>
            <a:lvl9pPr marL="5852160" indent="0">
              <a:buNone/>
              <a:defRPr sz="2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Content Placeholder 5"/>
          <p:cNvSpPr>
            <a:spLocks noGrp="1"/>
          </p:cNvSpPr>
          <p:nvPr>
            <p:ph sz="quarter" idx="4"/>
          </p:nvPr>
        </p:nvSpPr>
        <p:spPr>
          <a:xfrm>
            <a:off x="7240911" y="2380598"/>
            <a:ext cx="6466840" cy="4741546"/>
          </a:xfrm>
        </p:spPr>
        <p:txBody>
          <a:bodyPr/>
          <a:lstStyle>
            <a:lvl1pPr>
              <a:defRPr sz="3200"/>
            </a:lvl1pPr>
            <a:lvl2pPr>
              <a:defRPr sz="2900"/>
            </a:lvl2pPr>
            <a:lvl3pPr>
              <a:defRPr sz="2900"/>
            </a:lvl3pPr>
            <a:lvl4pPr>
              <a:defRPr sz="2900"/>
            </a:lvl4pPr>
            <a:lvl5pPr>
              <a:defRPr sz="2900"/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044638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8863" y="183898"/>
            <a:ext cx="13128486" cy="87318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40031" y="1618467"/>
            <a:ext cx="3908213" cy="5431155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900"/>
            </a:lvl2pPr>
            <a:lvl3pPr>
              <a:defRPr sz="2600"/>
            </a:lvl3pPr>
            <a:lvl4pPr marL="2194560" indent="0">
              <a:buNone/>
              <a:defRPr sz="2600"/>
            </a:lvl4pPr>
            <a:lvl5pPr>
              <a:defRPr sz="2600"/>
            </a:lvl5pPr>
            <a:lvl6pPr>
              <a:defRPr sz="2900"/>
            </a:lvl6pPr>
            <a:lvl7pPr>
              <a:defRPr sz="2900"/>
            </a:lvl7pPr>
            <a:lvl8pPr>
              <a:defRPr sz="2900"/>
            </a:lvl8pPr>
            <a:lvl9pPr>
              <a:defRPr sz="2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/>
          </p:nvPr>
        </p:nvSpPr>
        <p:spPr>
          <a:xfrm>
            <a:off x="5169604" y="1618467"/>
            <a:ext cx="3908213" cy="5431155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900"/>
            </a:lvl2pPr>
            <a:lvl3pPr>
              <a:defRPr sz="2600"/>
            </a:lvl3pPr>
            <a:lvl4pPr marL="2194560" indent="0">
              <a:buNone/>
              <a:defRPr sz="2600"/>
            </a:lvl4pPr>
            <a:lvl5pPr>
              <a:defRPr sz="2600"/>
            </a:lvl5pPr>
            <a:lvl6pPr>
              <a:defRPr sz="2900"/>
            </a:lvl6pPr>
            <a:lvl7pPr>
              <a:defRPr sz="2900"/>
            </a:lvl7pPr>
            <a:lvl8pPr>
              <a:defRPr sz="2900"/>
            </a:lvl8pPr>
            <a:lvl9pPr>
              <a:defRPr sz="2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half" idx="11"/>
          </p:nvPr>
        </p:nvSpPr>
        <p:spPr>
          <a:xfrm>
            <a:off x="9799178" y="1618467"/>
            <a:ext cx="3908213" cy="5431155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900"/>
            </a:lvl2pPr>
            <a:lvl3pPr>
              <a:defRPr sz="2600"/>
            </a:lvl3pPr>
            <a:lvl4pPr marL="2194560" indent="0">
              <a:buNone/>
              <a:defRPr sz="2600"/>
            </a:lvl4pPr>
            <a:lvl5pPr>
              <a:defRPr sz="2600"/>
            </a:lvl5pPr>
            <a:lvl6pPr>
              <a:defRPr sz="2900"/>
            </a:lvl6pPr>
            <a:lvl7pPr>
              <a:defRPr sz="2900"/>
            </a:lvl7pPr>
            <a:lvl8pPr>
              <a:defRPr sz="2900"/>
            </a:lvl8pPr>
            <a:lvl9pPr>
              <a:defRPr sz="2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19305195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 -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8863" y="183899"/>
            <a:ext cx="13128486" cy="87230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2"/>
          </p:nvPr>
        </p:nvSpPr>
        <p:spPr>
          <a:xfrm>
            <a:off x="540387" y="5003334"/>
            <a:ext cx="2875280" cy="545504"/>
          </a:xfrm>
        </p:spPr>
        <p:txBody>
          <a:bodyPr>
            <a:noAutofit/>
          </a:bodyPr>
          <a:lstStyle>
            <a:lvl1pPr marL="0" indent="0" algn="ctr">
              <a:buNone/>
              <a:defRPr sz="2200">
                <a:solidFill>
                  <a:srgbClr val="4D4D4C"/>
                </a:solidFill>
              </a:defRPr>
            </a:lvl1pPr>
            <a:lvl2pPr marL="731520" indent="0">
              <a:buNone/>
              <a:defRPr sz="1900"/>
            </a:lvl2pPr>
            <a:lvl3pPr marL="1463040" indent="0">
              <a:buNone/>
              <a:defRPr sz="1600"/>
            </a:lvl3pPr>
            <a:lvl4pPr marL="2194560" indent="0">
              <a:buNone/>
              <a:defRPr sz="1400"/>
            </a:lvl4pPr>
            <a:lvl5pPr marL="2926080" indent="0">
              <a:buNone/>
              <a:defRPr sz="1400"/>
            </a:lvl5pPr>
            <a:lvl6pPr marL="3657600" indent="0">
              <a:buNone/>
              <a:defRPr sz="1400"/>
            </a:lvl6pPr>
            <a:lvl7pPr marL="4389120" indent="0">
              <a:buNone/>
              <a:defRPr sz="1400"/>
            </a:lvl7pPr>
            <a:lvl8pPr marL="5120640" indent="0">
              <a:buNone/>
              <a:defRPr sz="1400"/>
            </a:lvl8pPr>
            <a:lvl9pPr marL="585216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1"/>
          </p:nvPr>
        </p:nvSpPr>
        <p:spPr>
          <a:xfrm>
            <a:off x="3994795" y="5003334"/>
            <a:ext cx="2875280" cy="545504"/>
          </a:xfrm>
        </p:spPr>
        <p:txBody>
          <a:bodyPr>
            <a:noAutofit/>
          </a:bodyPr>
          <a:lstStyle>
            <a:lvl1pPr marL="0" indent="0" algn="ctr">
              <a:buNone/>
              <a:defRPr sz="2200">
                <a:solidFill>
                  <a:srgbClr val="4D4D4C"/>
                </a:solidFill>
              </a:defRPr>
            </a:lvl1pPr>
            <a:lvl2pPr marL="731520" indent="0">
              <a:buNone/>
              <a:defRPr sz="1900"/>
            </a:lvl2pPr>
            <a:lvl3pPr marL="1463040" indent="0">
              <a:buNone/>
              <a:defRPr sz="1600"/>
            </a:lvl3pPr>
            <a:lvl4pPr marL="2194560" indent="0">
              <a:buNone/>
              <a:defRPr sz="1400"/>
            </a:lvl4pPr>
            <a:lvl5pPr marL="2926080" indent="0">
              <a:buNone/>
              <a:defRPr sz="1400"/>
            </a:lvl5pPr>
            <a:lvl6pPr marL="3657600" indent="0">
              <a:buNone/>
              <a:defRPr sz="1400"/>
            </a:lvl6pPr>
            <a:lvl7pPr marL="4389120" indent="0">
              <a:buNone/>
              <a:defRPr sz="1400"/>
            </a:lvl7pPr>
            <a:lvl8pPr marL="5120640" indent="0">
              <a:buNone/>
              <a:defRPr sz="1400"/>
            </a:lvl8pPr>
            <a:lvl9pPr marL="585216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13"/>
          </p:nvPr>
        </p:nvSpPr>
        <p:spPr>
          <a:xfrm>
            <a:off x="7415336" y="5003334"/>
            <a:ext cx="2875280" cy="545504"/>
          </a:xfrm>
        </p:spPr>
        <p:txBody>
          <a:bodyPr>
            <a:noAutofit/>
          </a:bodyPr>
          <a:lstStyle>
            <a:lvl1pPr marL="0" indent="0" algn="ctr">
              <a:buNone/>
              <a:defRPr sz="2200">
                <a:solidFill>
                  <a:srgbClr val="4D4D4C"/>
                </a:solidFill>
              </a:defRPr>
            </a:lvl1pPr>
            <a:lvl2pPr marL="731520" indent="0">
              <a:buNone/>
              <a:defRPr sz="1900"/>
            </a:lvl2pPr>
            <a:lvl3pPr marL="1463040" indent="0">
              <a:buNone/>
              <a:defRPr sz="1600"/>
            </a:lvl3pPr>
            <a:lvl4pPr marL="2194560" indent="0">
              <a:buNone/>
              <a:defRPr sz="1400"/>
            </a:lvl4pPr>
            <a:lvl5pPr marL="2926080" indent="0">
              <a:buNone/>
              <a:defRPr sz="1400"/>
            </a:lvl5pPr>
            <a:lvl6pPr marL="3657600" indent="0">
              <a:buNone/>
              <a:defRPr sz="1400"/>
            </a:lvl6pPr>
            <a:lvl7pPr marL="4389120" indent="0">
              <a:buNone/>
              <a:defRPr sz="1400"/>
            </a:lvl7pPr>
            <a:lvl8pPr marL="5120640" indent="0">
              <a:buNone/>
              <a:defRPr sz="1400"/>
            </a:lvl8pPr>
            <a:lvl9pPr marL="585216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184552" y="5003334"/>
            <a:ext cx="2875280" cy="545504"/>
          </a:xfrm>
        </p:spPr>
        <p:txBody>
          <a:bodyPr>
            <a:noAutofit/>
          </a:bodyPr>
          <a:lstStyle>
            <a:lvl1pPr marL="0" indent="0" algn="ctr">
              <a:buNone/>
              <a:defRPr sz="2200">
                <a:solidFill>
                  <a:srgbClr val="4D4D4C"/>
                </a:solidFill>
              </a:defRPr>
            </a:lvl1pPr>
            <a:lvl2pPr marL="731520" indent="0">
              <a:buNone/>
              <a:defRPr sz="1900"/>
            </a:lvl2pPr>
            <a:lvl3pPr marL="1463040" indent="0">
              <a:buNone/>
              <a:defRPr sz="1600"/>
            </a:lvl3pPr>
            <a:lvl4pPr marL="2194560" indent="0">
              <a:buNone/>
              <a:defRPr sz="1400"/>
            </a:lvl4pPr>
            <a:lvl5pPr marL="2926080" indent="0">
              <a:buNone/>
              <a:defRPr sz="1400"/>
            </a:lvl5pPr>
            <a:lvl6pPr marL="3657600" indent="0">
              <a:buNone/>
              <a:defRPr sz="1400"/>
            </a:lvl6pPr>
            <a:lvl7pPr marL="4389120" indent="0">
              <a:buNone/>
              <a:defRPr sz="1400"/>
            </a:lvl7pPr>
            <a:lvl8pPr marL="5120640" indent="0">
              <a:buNone/>
              <a:defRPr sz="1400"/>
            </a:lvl8pPr>
            <a:lvl9pPr marL="585216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540387" y="2566968"/>
            <a:ext cx="2875280" cy="2151379"/>
          </a:xfrm>
        </p:spPr>
        <p:txBody>
          <a:bodyPr>
            <a:normAutofit/>
          </a:bodyPr>
          <a:lstStyle>
            <a:lvl1pPr>
              <a:defRPr sz="2200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3994795" y="2566968"/>
            <a:ext cx="2875280" cy="2151379"/>
          </a:xfrm>
        </p:spPr>
        <p:txBody>
          <a:bodyPr>
            <a:normAutofit/>
          </a:bodyPr>
          <a:lstStyle>
            <a:lvl1pPr>
              <a:defRPr sz="2200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7415336" y="2566968"/>
            <a:ext cx="2875280" cy="2151379"/>
          </a:xfrm>
        </p:spPr>
        <p:txBody>
          <a:bodyPr>
            <a:normAutofit/>
          </a:bodyPr>
          <a:lstStyle>
            <a:lvl1pPr>
              <a:defRPr sz="2200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11184552" y="2566968"/>
            <a:ext cx="2875280" cy="2151379"/>
          </a:xfrm>
        </p:spPr>
        <p:txBody>
          <a:bodyPr>
            <a:normAutofit/>
          </a:bodyPr>
          <a:lstStyle>
            <a:lvl1pPr>
              <a:defRPr sz="2200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999311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Content -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8863" y="183899"/>
            <a:ext cx="13128486" cy="87230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half" idx="2"/>
          </p:nvPr>
        </p:nvSpPr>
        <p:spPr>
          <a:xfrm>
            <a:off x="543893" y="3443035"/>
            <a:ext cx="3078480" cy="545504"/>
          </a:xfrm>
        </p:spPr>
        <p:txBody>
          <a:bodyPr>
            <a:noAutofit/>
          </a:bodyPr>
          <a:lstStyle>
            <a:lvl1pPr marL="0" indent="0" algn="ctr">
              <a:buNone/>
              <a:defRPr sz="2200">
                <a:solidFill>
                  <a:schemeClr val="accent6">
                    <a:lumMod val="50000"/>
                  </a:schemeClr>
                </a:solidFill>
              </a:defRPr>
            </a:lvl1pPr>
            <a:lvl2pPr marL="731520" indent="0">
              <a:buNone/>
              <a:defRPr sz="1900"/>
            </a:lvl2pPr>
            <a:lvl3pPr marL="1463040" indent="0">
              <a:buNone/>
              <a:defRPr sz="1600"/>
            </a:lvl3pPr>
            <a:lvl4pPr marL="2194560" indent="0">
              <a:buNone/>
              <a:defRPr sz="1400"/>
            </a:lvl4pPr>
            <a:lvl5pPr marL="2926080" indent="0">
              <a:buNone/>
              <a:defRPr sz="1400"/>
            </a:lvl5pPr>
            <a:lvl6pPr marL="3657600" indent="0">
              <a:buNone/>
              <a:defRPr sz="1400"/>
            </a:lvl6pPr>
            <a:lvl7pPr marL="4389120" indent="0">
              <a:buNone/>
              <a:defRPr sz="1400"/>
            </a:lvl7pPr>
            <a:lvl8pPr marL="5120640" indent="0">
              <a:buNone/>
              <a:defRPr sz="1400"/>
            </a:lvl8pPr>
            <a:lvl9pPr marL="585216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11"/>
          </p:nvPr>
        </p:nvSpPr>
        <p:spPr>
          <a:xfrm>
            <a:off x="5566893" y="3443035"/>
            <a:ext cx="3078480" cy="545504"/>
          </a:xfrm>
        </p:spPr>
        <p:txBody>
          <a:bodyPr>
            <a:noAutofit/>
          </a:bodyPr>
          <a:lstStyle>
            <a:lvl1pPr marL="0" indent="0" algn="ctr">
              <a:buNone/>
              <a:defRPr sz="2200">
                <a:solidFill>
                  <a:schemeClr val="accent6">
                    <a:lumMod val="50000"/>
                  </a:schemeClr>
                </a:solidFill>
              </a:defRPr>
            </a:lvl1pPr>
            <a:lvl2pPr marL="731520" indent="0">
              <a:buNone/>
              <a:defRPr sz="1900"/>
            </a:lvl2pPr>
            <a:lvl3pPr marL="1463040" indent="0">
              <a:buNone/>
              <a:defRPr sz="1600"/>
            </a:lvl3pPr>
            <a:lvl4pPr marL="2194560" indent="0">
              <a:buNone/>
              <a:defRPr sz="1400"/>
            </a:lvl4pPr>
            <a:lvl5pPr marL="2926080" indent="0">
              <a:buNone/>
              <a:defRPr sz="1400"/>
            </a:lvl5pPr>
            <a:lvl6pPr marL="3657600" indent="0">
              <a:buNone/>
              <a:defRPr sz="1400"/>
            </a:lvl6pPr>
            <a:lvl7pPr marL="4389120" indent="0">
              <a:buNone/>
              <a:defRPr sz="1400"/>
            </a:lvl7pPr>
            <a:lvl8pPr marL="5120640" indent="0">
              <a:buNone/>
              <a:defRPr sz="1400"/>
            </a:lvl8pPr>
            <a:lvl9pPr marL="585216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half" idx="13"/>
          </p:nvPr>
        </p:nvSpPr>
        <p:spPr>
          <a:xfrm>
            <a:off x="10599958" y="3443035"/>
            <a:ext cx="3078480" cy="545504"/>
          </a:xfrm>
        </p:spPr>
        <p:txBody>
          <a:bodyPr>
            <a:noAutofit/>
          </a:bodyPr>
          <a:lstStyle>
            <a:lvl1pPr marL="0" indent="0" algn="ctr">
              <a:buNone/>
              <a:defRPr sz="2200">
                <a:solidFill>
                  <a:schemeClr val="accent6">
                    <a:lumMod val="50000"/>
                  </a:schemeClr>
                </a:solidFill>
              </a:defRPr>
            </a:lvl1pPr>
            <a:lvl2pPr marL="731520" indent="0">
              <a:buNone/>
              <a:defRPr sz="1900"/>
            </a:lvl2pPr>
            <a:lvl3pPr marL="1463040" indent="0">
              <a:buNone/>
              <a:defRPr sz="1600"/>
            </a:lvl3pPr>
            <a:lvl4pPr marL="2194560" indent="0">
              <a:buNone/>
              <a:defRPr sz="1400"/>
            </a:lvl4pPr>
            <a:lvl5pPr marL="2926080" indent="0">
              <a:buNone/>
              <a:defRPr sz="1400"/>
            </a:lvl5pPr>
            <a:lvl6pPr marL="3657600" indent="0">
              <a:buNone/>
              <a:defRPr sz="1400"/>
            </a:lvl6pPr>
            <a:lvl7pPr marL="4389120" indent="0">
              <a:buNone/>
              <a:defRPr sz="1400"/>
            </a:lvl7pPr>
            <a:lvl8pPr marL="5120640" indent="0">
              <a:buNone/>
              <a:defRPr sz="1400"/>
            </a:lvl8pPr>
            <a:lvl9pPr marL="585216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half" idx="15"/>
          </p:nvPr>
        </p:nvSpPr>
        <p:spPr>
          <a:xfrm>
            <a:off x="543893" y="6341824"/>
            <a:ext cx="3078480" cy="545504"/>
          </a:xfrm>
        </p:spPr>
        <p:txBody>
          <a:bodyPr>
            <a:noAutofit/>
          </a:bodyPr>
          <a:lstStyle>
            <a:lvl1pPr marL="0" indent="0" algn="ctr">
              <a:buNone/>
              <a:defRPr sz="2200">
                <a:solidFill>
                  <a:schemeClr val="accent6">
                    <a:lumMod val="50000"/>
                  </a:schemeClr>
                </a:solidFill>
              </a:defRPr>
            </a:lvl1pPr>
            <a:lvl2pPr marL="731520" indent="0">
              <a:buNone/>
              <a:defRPr sz="1900"/>
            </a:lvl2pPr>
            <a:lvl3pPr marL="1463040" indent="0">
              <a:buNone/>
              <a:defRPr sz="1600"/>
            </a:lvl3pPr>
            <a:lvl4pPr marL="2194560" indent="0">
              <a:buNone/>
              <a:defRPr sz="1400"/>
            </a:lvl4pPr>
            <a:lvl5pPr marL="2926080" indent="0">
              <a:buNone/>
              <a:defRPr sz="1400"/>
            </a:lvl5pPr>
            <a:lvl6pPr marL="3657600" indent="0">
              <a:buNone/>
              <a:defRPr sz="1400"/>
            </a:lvl6pPr>
            <a:lvl7pPr marL="4389120" indent="0">
              <a:buNone/>
              <a:defRPr sz="1400"/>
            </a:lvl7pPr>
            <a:lvl8pPr marL="5120640" indent="0">
              <a:buNone/>
              <a:defRPr sz="1400"/>
            </a:lvl8pPr>
            <a:lvl9pPr marL="585216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17"/>
          </p:nvPr>
        </p:nvSpPr>
        <p:spPr>
          <a:xfrm>
            <a:off x="5566893" y="6341824"/>
            <a:ext cx="3078480" cy="545504"/>
          </a:xfrm>
        </p:spPr>
        <p:txBody>
          <a:bodyPr>
            <a:noAutofit/>
          </a:bodyPr>
          <a:lstStyle>
            <a:lvl1pPr marL="0" indent="0" algn="ctr">
              <a:buNone/>
              <a:defRPr sz="2200">
                <a:solidFill>
                  <a:schemeClr val="accent6">
                    <a:lumMod val="50000"/>
                  </a:schemeClr>
                </a:solidFill>
              </a:defRPr>
            </a:lvl1pPr>
            <a:lvl2pPr marL="731520" indent="0">
              <a:buNone/>
              <a:defRPr sz="1900"/>
            </a:lvl2pPr>
            <a:lvl3pPr marL="1463040" indent="0">
              <a:buNone/>
              <a:defRPr sz="1600"/>
            </a:lvl3pPr>
            <a:lvl4pPr marL="2194560" indent="0">
              <a:buNone/>
              <a:defRPr sz="1400"/>
            </a:lvl4pPr>
            <a:lvl5pPr marL="2926080" indent="0">
              <a:buNone/>
              <a:defRPr sz="1400"/>
            </a:lvl5pPr>
            <a:lvl6pPr marL="3657600" indent="0">
              <a:buNone/>
              <a:defRPr sz="1400"/>
            </a:lvl6pPr>
            <a:lvl7pPr marL="4389120" indent="0">
              <a:buNone/>
              <a:defRPr sz="1400"/>
            </a:lvl7pPr>
            <a:lvl8pPr marL="5120640" indent="0">
              <a:buNone/>
              <a:defRPr sz="1400"/>
            </a:lvl8pPr>
            <a:lvl9pPr marL="585216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9"/>
          </p:nvPr>
        </p:nvSpPr>
        <p:spPr>
          <a:xfrm>
            <a:off x="10599958" y="6341824"/>
            <a:ext cx="3078480" cy="545504"/>
          </a:xfrm>
        </p:spPr>
        <p:txBody>
          <a:bodyPr>
            <a:noAutofit/>
          </a:bodyPr>
          <a:lstStyle>
            <a:lvl1pPr marL="0" indent="0" algn="ctr">
              <a:buNone/>
              <a:defRPr sz="2200">
                <a:solidFill>
                  <a:schemeClr val="accent6">
                    <a:lumMod val="50000"/>
                  </a:schemeClr>
                </a:solidFill>
              </a:defRPr>
            </a:lvl1pPr>
            <a:lvl2pPr marL="731520" indent="0">
              <a:buNone/>
              <a:defRPr sz="1900"/>
            </a:lvl2pPr>
            <a:lvl3pPr marL="1463040" indent="0">
              <a:buNone/>
              <a:defRPr sz="1600"/>
            </a:lvl3pPr>
            <a:lvl4pPr marL="2194560" indent="0">
              <a:buNone/>
              <a:defRPr sz="1400"/>
            </a:lvl4pPr>
            <a:lvl5pPr marL="2926080" indent="0">
              <a:buNone/>
              <a:defRPr sz="1400"/>
            </a:lvl5pPr>
            <a:lvl6pPr marL="3657600" indent="0">
              <a:buNone/>
              <a:defRPr sz="1400"/>
            </a:lvl6pPr>
            <a:lvl7pPr marL="4389120" indent="0">
              <a:buNone/>
              <a:defRPr sz="1400"/>
            </a:lvl7pPr>
            <a:lvl8pPr marL="5120640" indent="0">
              <a:buNone/>
              <a:defRPr sz="1400"/>
            </a:lvl8pPr>
            <a:lvl9pPr marL="585216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543902" y="1485279"/>
            <a:ext cx="3078480" cy="1761067"/>
          </a:xfrm>
        </p:spPr>
        <p:txBody>
          <a:bodyPr>
            <a:normAutofit/>
          </a:bodyPr>
          <a:lstStyle>
            <a:lvl1pPr>
              <a:defRPr sz="2200">
                <a:solidFill>
                  <a:srgbClr val="C2C2C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5566893" y="1485279"/>
            <a:ext cx="3078480" cy="1761067"/>
          </a:xfrm>
        </p:spPr>
        <p:txBody>
          <a:bodyPr>
            <a:normAutofit/>
          </a:bodyPr>
          <a:lstStyle>
            <a:lvl1pPr>
              <a:defRPr sz="2200">
                <a:solidFill>
                  <a:srgbClr val="C2C2C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10599958" y="1485279"/>
            <a:ext cx="3078480" cy="1761067"/>
          </a:xfrm>
        </p:spPr>
        <p:txBody>
          <a:bodyPr>
            <a:normAutofit/>
          </a:bodyPr>
          <a:lstStyle>
            <a:lvl1pPr>
              <a:defRPr sz="2200">
                <a:solidFill>
                  <a:srgbClr val="C2C2C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543902" y="4451798"/>
            <a:ext cx="3078480" cy="1761067"/>
          </a:xfrm>
        </p:spPr>
        <p:txBody>
          <a:bodyPr>
            <a:normAutofit/>
          </a:bodyPr>
          <a:lstStyle>
            <a:lvl1pPr>
              <a:defRPr sz="2200">
                <a:solidFill>
                  <a:srgbClr val="C2C2C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24"/>
          </p:nvPr>
        </p:nvSpPr>
        <p:spPr>
          <a:xfrm>
            <a:off x="5566893" y="4451798"/>
            <a:ext cx="3078480" cy="1761067"/>
          </a:xfrm>
        </p:spPr>
        <p:txBody>
          <a:bodyPr>
            <a:normAutofit/>
          </a:bodyPr>
          <a:lstStyle>
            <a:lvl1pPr>
              <a:defRPr sz="2200">
                <a:solidFill>
                  <a:srgbClr val="C2C2C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25"/>
          </p:nvPr>
        </p:nvSpPr>
        <p:spPr>
          <a:xfrm>
            <a:off x="10599958" y="4451798"/>
            <a:ext cx="3078480" cy="1761067"/>
          </a:xfrm>
        </p:spPr>
        <p:txBody>
          <a:bodyPr>
            <a:normAutofit/>
          </a:bodyPr>
          <a:lstStyle>
            <a:lvl1pPr>
              <a:defRPr sz="2200">
                <a:solidFill>
                  <a:srgbClr val="C2C2C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42476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_Slide_Orang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4AB26A5B-DA33-954D-A132-24039ECE7FA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6348" r="20161"/>
          <a:stretch/>
        </p:blipFill>
        <p:spPr>
          <a:xfrm>
            <a:off x="2" y="0"/>
            <a:ext cx="14630400" cy="8229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40" y="3108962"/>
            <a:ext cx="12435840" cy="1488168"/>
          </a:xfrm>
        </p:spPr>
        <p:txBody>
          <a:bodyPr anchor="ctr">
            <a:noAutofit/>
          </a:bodyPr>
          <a:lstStyle>
            <a:lvl1pPr algn="l">
              <a:defRPr sz="6400" b="1" cap="none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DA3DE56E-F6B8-0543-817A-DCBF6129803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0255" y="7531058"/>
            <a:ext cx="709381" cy="42410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6093800A-CE83-8544-84D0-9EEFD65420C6}"/>
              </a:ext>
            </a:extLst>
          </p:cNvPr>
          <p:cNvSpPr txBox="1"/>
          <p:nvPr userDrawn="1"/>
        </p:nvSpPr>
        <p:spPr>
          <a:xfrm>
            <a:off x="548642" y="7683901"/>
            <a:ext cx="7115490" cy="1723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7315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="0" i="0" dirty="0">
                <a:solidFill>
                  <a:schemeClr val="tx1">
                    <a:lumMod val="6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© 2019, Amazon Web Services, Inc. or its Affiliates. </a:t>
            </a:r>
          </a:p>
        </p:txBody>
      </p:sp>
    </p:spTree>
    <p:extLst>
      <p:ext uri="{BB962C8B-B14F-4D97-AF65-F5344CB8AC3E}">
        <p14:creationId xmlns:p14="http://schemas.microsoft.com/office/powerpoint/2010/main" val="1571618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8863" y="183899"/>
            <a:ext cx="13128486" cy="87230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352077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26285131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N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030" r="11511"/>
          <a:stretch/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5487" y="7538470"/>
            <a:ext cx="691862" cy="413627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782640" y="7683901"/>
            <a:ext cx="4844438" cy="1723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100" dirty="0">
                <a:solidFill>
                  <a:srgbClr val="545B64">
                    <a:lumMod val="60000"/>
                    <a:lumOff val="40000"/>
                  </a:srgbClr>
                </a:solidFill>
                <a:latin typeface="Amazon Ember Regular" charset="0"/>
              </a:rPr>
              <a:t>© 2017, Amazon Web Services, Inc. or its Affiliates. All rights reserved.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58637" y="2531646"/>
            <a:ext cx="9711266" cy="2001069"/>
          </a:xfrm>
        </p:spPr>
        <p:txBody>
          <a:bodyPr anchor="ctr" anchorCtr="0">
            <a:noAutofit/>
          </a:bodyPr>
          <a:lstStyle>
            <a:lvl1pPr algn="l"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04163388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- N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14630400" cy="8227208"/>
          </a:xfrm>
          <a:prstGeom prst="rect">
            <a:avLst/>
          </a:prstGeom>
        </p:spPr>
      </p:pic>
      <p:sp>
        <p:nvSpPr>
          <p:cNvPr id="4" name="TextBox 3"/>
          <p:cNvSpPr txBox="1"/>
          <p:nvPr userDrawn="1"/>
        </p:nvSpPr>
        <p:spPr>
          <a:xfrm>
            <a:off x="4516341" y="-4548146"/>
            <a:ext cx="295570" cy="590931"/>
          </a:xfrm>
          <a:prstGeom prst="rect">
            <a:avLst/>
          </a:prstGeom>
          <a:noFill/>
        </p:spPr>
        <p:txBody>
          <a:bodyPr wrap="none" lIns="146304" tIns="73152" rIns="146304" bIns="73152" rtlCol="0">
            <a:spAutoFit/>
          </a:bodyPr>
          <a:lstStyle/>
          <a:p>
            <a:endParaRPr lang="en-US" dirty="0">
              <a:solidFill>
                <a:srgbClr val="1D516C"/>
              </a:solidFill>
              <a:latin typeface="Arial"/>
            </a:endParaRPr>
          </a:p>
        </p:txBody>
      </p:sp>
      <p:sp>
        <p:nvSpPr>
          <p:cNvPr id="6" name="TextBox 5"/>
          <p:cNvSpPr txBox="1"/>
          <p:nvPr userDrawn="1"/>
        </p:nvSpPr>
        <p:spPr>
          <a:xfrm>
            <a:off x="11897961" y="9767944"/>
            <a:ext cx="295570" cy="590931"/>
          </a:xfrm>
          <a:prstGeom prst="rect">
            <a:avLst/>
          </a:prstGeom>
          <a:noFill/>
        </p:spPr>
        <p:txBody>
          <a:bodyPr wrap="none" lIns="146304" tIns="73152" rIns="146304" bIns="73152" rtlCol="0">
            <a:spAutoFit/>
          </a:bodyPr>
          <a:lstStyle/>
          <a:p>
            <a:endParaRPr lang="en-US">
              <a:solidFill>
                <a:srgbClr val="1D516C"/>
              </a:solidFill>
              <a:latin typeface="Arial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782640" y="7683901"/>
            <a:ext cx="4844438" cy="1723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100" dirty="0">
                <a:solidFill>
                  <a:srgbClr val="545B64">
                    <a:lumMod val="60000"/>
                    <a:lumOff val="40000"/>
                  </a:srgbClr>
                </a:solidFill>
                <a:latin typeface="Amazon Ember Regular" charset="0"/>
              </a:rPr>
              <a:t>© 2017, Amazon Web Services, Inc. or its Affiliates. All rights reserved.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5487" y="7538470"/>
            <a:ext cx="691862" cy="413627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658637" y="2679086"/>
            <a:ext cx="9711266" cy="2001069"/>
          </a:xfrm>
        </p:spPr>
        <p:txBody>
          <a:bodyPr anchor="ctr" anchorCtr="0">
            <a:no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436280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8637" y="2679086"/>
            <a:ext cx="9711266" cy="2001069"/>
          </a:xfrm>
        </p:spPr>
        <p:txBody>
          <a:bodyPr anchor="ctr" anchorCtr="0">
            <a:no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23135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85123" y="2481329"/>
            <a:ext cx="12435840" cy="1634490"/>
          </a:xfrm>
        </p:spPr>
        <p:txBody>
          <a:bodyPr anchor="ctr">
            <a:noAutofit/>
          </a:bodyPr>
          <a:lstStyle>
            <a:lvl1pPr algn="l">
              <a:defRPr sz="6400" b="1" cap="none"/>
            </a:lvl1pPr>
          </a:lstStyle>
          <a:p>
            <a:r>
              <a:rPr lang="en-US" dirty="0"/>
              <a:t>Thank you!</a:t>
            </a:r>
          </a:p>
        </p:txBody>
      </p:sp>
      <p:sp>
        <p:nvSpPr>
          <p:cNvPr id="3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780638" y="4115822"/>
            <a:ext cx="5892800" cy="693419"/>
          </a:xfrm>
        </p:spPr>
        <p:txBody>
          <a:bodyPr>
            <a:normAutofit/>
          </a:bodyPr>
          <a:lstStyle>
            <a:lvl1pPr marL="0" indent="0" algn="l">
              <a:buNone/>
              <a:defRPr sz="260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29852173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_Only">
    <p:bg>
      <p:bgPr>
        <a:gradFill>
          <a:gsLst>
            <a:gs pos="0">
              <a:srgbClr val="00045B"/>
            </a:gs>
            <a:gs pos="100000">
              <a:schemeClr val="tx1"/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lIns="219368" tIns="175493" rIns="219368" bIns="175493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here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05CAE2DB-60DA-C440-A99F-9A4203E7FA7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71839" y="7338231"/>
            <a:ext cx="635000" cy="381000"/>
          </a:xfrm>
          <a:prstGeom prst="rect">
            <a:avLst/>
          </a:prstGeom>
        </p:spPr>
      </p:pic>
      <p:sp>
        <p:nvSpPr>
          <p:cNvPr id="10" name="TextBox 3">
            <a:extLst>
              <a:ext uri="{FF2B5EF4-FFF2-40B4-BE49-F238E27FC236}">
                <a16:creationId xmlns:a16="http://schemas.microsoft.com/office/drawing/2014/main" xmlns="" id="{E6C29387-8DE3-1947-9C9D-EAAD17F88D7D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161926" y="7580731"/>
            <a:ext cx="3962400" cy="123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en-US" altLang="x-none" sz="800" dirty="0">
                <a:solidFill>
                  <a:srgbClr val="FFFFFF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AA0A9B98-C7D1-264F-A841-0D39BFADD677}"/>
              </a:ext>
            </a:extLst>
          </p:cNvPr>
          <p:cNvSpPr txBox="1"/>
          <p:nvPr userDrawn="1"/>
        </p:nvSpPr>
        <p:spPr>
          <a:xfrm>
            <a:off x="5804854" y="7727594"/>
            <a:ext cx="2957736" cy="521048"/>
          </a:xfrm>
          <a:prstGeom prst="rect">
            <a:avLst/>
          </a:prstGeom>
          <a:noFill/>
        </p:spPr>
        <p:txBody>
          <a:bodyPr wrap="none" lIns="182808" tIns="146245" rIns="182808" bIns="146245" rtlCol="0">
            <a:spAutoFit/>
          </a:bodyPr>
          <a:lstStyle/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1600" dirty="0">
                <a:solidFill>
                  <a:srgbClr val="69AF34"/>
                </a:solidFill>
                <a:latin typeface="Arial"/>
              </a:rPr>
              <a:t>Amazon Confidential -- DND</a:t>
            </a:r>
          </a:p>
        </p:txBody>
      </p:sp>
    </p:spTree>
    <p:extLst>
      <p:ext uri="{BB962C8B-B14F-4D97-AF65-F5344CB8AC3E}">
        <p14:creationId xmlns:p14="http://schemas.microsoft.com/office/powerpoint/2010/main" val="1890953934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_Slide_Gree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CD578A1A-F7C9-A04C-B07A-ABEA4A42C44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6508"/>
          <a:stretch/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40" y="3108962"/>
            <a:ext cx="12435840" cy="1488168"/>
          </a:xfrm>
        </p:spPr>
        <p:txBody>
          <a:bodyPr anchor="ctr">
            <a:noAutofit/>
          </a:bodyPr>
          <a:lstStyle>
            <a:lvl1pPr algn="l">
              <a:defRPr sz="6400" b="1" cap="none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DA3DE56E-F6B8-0543-817A-DCBF6129803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0255" y="7531058"/>
            <a:ext cx="709381" cy="42410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B0D7CECE-D438-CD4C-8D05-843868178D8C}"/>
              </a:ext>
            </a:extLst>
          </p:cNvPr>
          <p:cNvSpPr txBox="1"/>
          <p:nvPr userDrawn="1"/>
        </p:nvSpPr>
        <p:spPr>
          <a:xfrm>
            <a:off x="548642" y="7683901"/>
            <a:ext cx="7115490" cy="1723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7315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="0" i="0" dirty="0">
                <a:solidFill>
                  <a:schemeClr val="tx1">
                    <a:lumMod val="6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© 2019, Amazon Web Services, Inc. or its Affiliates. </a:t>
            </a:r>
          </a:p>
        </p:txBody>
      </p:sp>
    </p:spTree>
    <p:extLst>
      <p:ext uri="{BB962C8B-B14F-4D97-AF65-F5344CB8AC3E}">
        <p14:creationId xmlns:p14="http://schemas.microsoft.com/office/powerpoint/2010/main" val="16426624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_Slide_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BEC77D13-6EFB-8F42-BB27-91F957615BF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3063" r="13445"/>
          <a:stretch/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4" name="TextBox 3"/>
          <p:cNvSpPr txBox="1"/>
          <p:nvPr userDrawn="1"/>
        </p:nvSpPr>
        <p:spPr>
          <a:xfrm>
            <a:off x="4516356" y="-4548145"/>
            <a:ext cx="184731" cy="801438"/>
          </a:xfrm>
          <a:prstGeom prst="rect">
            <a:avLst/>
          </a:prstGeom>
          <a:noFill/>
        </p:spPr>
        <p:txBody>
          <a:bodyPr wrap="none" lIns="91440" tIns="45720" rIns="91440" bIns="45720" rtlCol="0">
            <a:spAutoFit/>
          </a:bodyPr>
          <a:lstStyle/>
          <a:p>
            <a:endParaRPr lang="en-US" sz="4600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11897975" y="9767948"/>
            <a:ext cx="184731" cy="801438"/>
          </a:xfrm>
          <a:prstGeom prst="rect">
            <a:avLst/>
          </a:prstGeom>
          <a:noFill/>
        </p:spPr>
        <p:txBody>
          <a:bodyPr wrap="none" lIns="91440" tIns="45720" rIns="91440" bIns="45720" rtlCol="0">
            <a:spAutoFit/>
          </a:bodyPr>
          <a:lstStyle/>
          <a:p>
            <a:endParaRPr lang="en-US" sz="4600"/>
          </a:p>
        </p:txBody>
      </p:sp>
      <p:sp>
        <p:nvSpPr>
          <p:cNvPr id="7" name="Title 1">
            <a:extLst>
              <a:ext uri="{FF2B5EF4-FFF2-40B4-BE49-F238E27FC236}">
                <a16:creationId xmlns="" xmlns:a16="http://schemas.microsoft.com/office/drawing/2014/main" id="{89207326-B28E-A84E-B683-0ED64933D1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3108962"/>
            <a:ext cx="12435840" cy="1488168"/>
          </a:xfrm>
        </p:spPr>
        <p:txBody>
          <a:bodyPr anchor="ctr">
            <a:noAutofit/>
          </a:bodyPr>
          <a:lstStyle>
            <a:lvl1pPr algn="l">
              <a:defRPr sz="6400" b="1" cap="none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60E1240B-0AF0-A544-8B13-4F6CE8C4914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0255" y="7531058"/>
            <a:ext cx="709381" cy="42410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FF94E277-02CF-4A4A-A4A0-620880AAE483}"/>
              </a:ext>
            </a:extLst>
          </p:cNvPr>
          <p:cNvSpPr txBox="1"/>
          <p:nvPr userDrawn="1"/>
        </p:nvSpPr>
        <p:spPr>
          <a:xfrm>
            <a:off x="548642" y="7683901"/>
            <a:ext cx="7115490" cy="1723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7315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="0" i="0" dirty="0">
                <a:solidFill>
                  <a:schemeClr val="tx1">
                    <a:lumMod val="6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© 2019, Amazon Web Services, Inc. or its Affiliates. </a:t>
            </a:r>
          </a:p>
        </p:txBody>
      </p:sp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_Slide_Pin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BD9223EA-9961-BD43-9F4A-F879101FB69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5044" r="11463"/>
          <a:stretch/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4" name="TextBox 3"/>
          <p:cNvSpPr txBox="1"/>
          <p:nvPr userDrawn="1"/>
        </p:nvSpPr>
        <p:spPr>
          <a:xfrm>
            <a:off x="4516356" y="-4548145"/>
            <a:ext cx="184731" cy="801438"/>
          </a:xfrm>
          <a:prstGeom prst="rect">
            <a:avLst/>
          </a:prstGeom>
          <a:noFill/>
        </p:spPr>
        <p:txBody>
          <a:bodyPr wrap="none" lIns="91440" tIns="45720" rIns="91440" bIns="45720" rtlCol="0">
            <a:spAutoFit/>
          </a:bodyPr>
          <a:lstStyle/>
          <a:p>
            <a:endParaRPr lang="en-US" sz="4600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11897975" y="9767948"/>
            <a:ext cx="184731" cy="801438"/>
          </a:xfrm>
          <a:prstGeom prst="rect">
            <a:avLst/>
          </a:prstGeom>
          <a:noFill/>
        </p:spPr>
        <p:txBody>
          <a:bodyPr wrap="none" lIns="91440" tIns="45720" rIns="91440" bIns="45720" rtlCol="0">
            <a:spAutoFit/>
          </a:bodyPr>
          <a:lstStyle/>
          <a:p>
            <a:endParaRPr lang="en-US" sz="4600"/>
          </a:p>
        </p:txBody>
      </p:sp>
      <p:sp>
        <p:nvSpPr>
          <p:cNvPr id="7" name="Title 1">
            <a:extLst>
              <a:ext uri="{FF2B5EF4-FFF2-40B4-BE49-F238E27FC236}">
                <a16:creationId xmlns="" xmlns:a16="http://schemas.microsoft.com/office/drawing/2014/main" id="{85BE5736-B18C-C44C-8013-17CDACE3A2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3108962"/>
            <a:ext cx="12435840" cy="1488168"/>
          </a:xfrm>
        </p:spPr>
        <p:txBody>
          <a:bodyPr anchor="ctr">
            <a:noAutofit/>
          </a:bodyPr>
          <a:lstStyle>
            <a:lvl1pPr algn="l">
              <a:defRPr sz="6400" b="1" cap="none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ED771130-A3F1-D24E-A5F9-FD45DA62A95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0255" y="7531058"/>
            <a:ext cx="709381" cy="42410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CFED3F4F-E362-5848-B7C6-42C3641EFCCF}"/>
              </a:ext>
            </a:extLst>
          </p:cNvPr>
          <p:cNvSpPr txBox="1"/>
          <p:nvPr userDrawn="1"/>
        </p:nvSpPr>
        <p:spPr>
          <a:xfrm>
            <a:off x="548642" y="7683901"/>
            <a:ext cx="7115490" cy="1723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7315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="0" i="0" dirty="0">
                <a:solidFill>
                  <a:schemeClr val="tx1">
                    <a:lumMod val="6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© 2019, Amazon Web Services, Inc. or its Affiliates. </a:t>
            </a:r>
          </a:p>
        </p:txBody>
      </p:sp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_Bulleted_Lis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40" y="183898"/>
            <a:ext cx="13514832" cy="873186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4947" y="1645920"/>
            <a:ext cx="13514832" cy="568628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  <a:lvl2pPr marL="1188720" indent="-457200">
              <a:buFont typeface="Arial"/>
              <a:buChar char="•"/>
              <a:defRPr>
                <a:solidFill>
                  <a:schemeClr val="tx2"/>
                </a:solidFill>
              </a:defRPr>
            </a:lvl2pPr>
            <a:lvl3pPr marL="1828800" indent="-365760">
              <a:buFont typeface="Arial"/>
              <a:buChar char="•"/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544951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theme" Target="../theme/theme1.xml"/><Relationship Id="rId27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6.xml"/><Relationship Id="rId12" Type="http://schemas.openxmlformats.org/officeDocument/2006/relationships/slideLayout" Target="../slideLayouts/slideLayout37.xml"/><Relationship Id="rId13" Type="http://schemas.openxmlformats.org/officeDocument/2006/relationships/slideLayout" Target="../slideLayouts/slideLayout38.xml"/><Relationship Id="rId14" Type="http://schemas.openxmlformats.org/officeDocument/2006/relationships/slideLayout" Target="../slideLayouts/slideLayout39.xml"/><Relationship Id="rId15" Type="http://schemas.openxmlformats.org/officeDocument/2006/relationships/slideLayout" Target="../slideLayouts/slideLayout40.xml"/><Relationship Id="rId16" Type="http://schemas.openxmlformats.org/officeDocument/2006/relationships/theme" Target="../theme/theme2.xml"/><Relationship Id="rId17" Type="http://schemas.openxmlformats.org/officeDocument/2006/relationships/image" Target="../media/image10.png"/><Relationship Id="rId1" Type="http://schemas.openxmlformats.org/officeDocument/2006/relationships/slideLayout" Target="../slideLayouts/slideLayout26.xml"/><Relationship Id="rId2" Type="http://schemas.openxmlformats.org/officeDocument/2006/relationships/slideLayout" Target="../slideLayouts/slideLayout27.xml"/><Relationship Id="rId3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9.xml"/><Relationship Id="rId5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2.xml"/><Relationship Id="rId8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35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51.xml"/><Relationship Id="rId12" Type="http://schemas.openxmlformats.org/officeDocument/2006/relationships/slideLayout" Target="../slideLayouts/slideLayout52.xml"/><Relationship Id="rId13" Type="http://schemas.openxmlformats.org/officeDocument/2006/relationships/slideLayout" Target="../slideLayouts/slideLayout53.xml"/><Relationship Id="rId14" Type="http://schemas.openxmlformats.org/officeDocument/2006/relationships/slideLayout" Target="../slideLayouts/slideLayout54.xml"/><Relationship Id="rId15" Type="http://schemas.openxmlformats.org/officeDocument/2006/relationships/slideLayout" Target="../slideLayouts/slideLayout55.xml"/><Relationship Id="rId16" Type="http://schemas.openxmlformats.org/officeDocument/2006/relationships/slideLayout" Target="../slideLayouts/slideLayout56.xml"/><Relationship Id="rId17" Type="http://schemas.openxmlformats.org/officeDocument/2006/relationships/theme" Target="../theme/theme3.xml"/><Relationship Id="rId18" Type="http://schemas.openxmlformats.org/officeDocument/2006/relationships/image" Target="../media/image10.png"/><Relationship Id="rId1" Type="http://schemas.openxmlformats.org/officeDocument/2006/relationships/slideLayout" Target="../slideLayouts/slideLayout41.xml"/><Relationship Id="rId2" Type="http://schemas.openxmlformats.org/officeDocument/2006/relationships/slideLayout" Target="../slideLayouts/slideLayout42.xml"/><Relationship Id="rId3" Type="http://schemas.openxmlformats.org/officeDocument/2006/relationships/slideLayout" Target="../slideLayouts/slideLayout43.xml"/><Relationship Id="rId4" Type="http://schemas.openxmlformats.org/officeDocument/2006/relationships/slideLayout" Target="../slideLayouts/slideLayout44.xml"/><Relationship Id="rId5" Type="http://schemas.openxmlformats.org/officeDocument/2006/relationships/slideLayout" Target="../slideLayouts/slideLayout45.xml"/><Relationship Id="rId6" Type="http://schemas.openxmlformats.org/officeDocument/2006/relationships/slideLayout" Target="../slideLayouts/slideLayout46.xml"/><Relationship Id="rId7" Type="http://schemas.openxmlformats.org/officeDocument/2006/relationships/slideLayout" Target="../slideLayouts/slideLayout47.xml"/><Relationship Id="rId8" Type="http://schemas.openxmlformats.org/officeDocument/2006/relationships/slideLayout" Target="../slideLayouts/slideLayout48.xml"/><Relationship Id="rId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48642" y="182880"/>
            <a:ext cx="13513954" cy="13716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4946" y="1645920"/>
            <a:ext cx="13513954" cy="56862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0242" y="7531074"/>
            <a:ext cx="705048" cy="42302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F9DC457E-9284-A34F-8F63-B4649C3DE34B}"/>
              </a:ext>
            </a:extLst>
          </p:cNvPr>
          <p:cNvSpPr txBox="1"/>
          <p:nvPr userDrawn="1"/>
        </p:nvSpPr>
        <p:spPr>
          <a:xfrm>
            <a:off x="548642" y="7683901"/>
            <a:ext cx="7115490" cy="1723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7315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="0" i="0" dirty="0">
                <a:solidFill>
                  <a:schemeClr val="bg1">
                    <a:lumMod val="5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© 2019, Amazon Web Services, Inc. or its Affiliates. </a:t>
            </a:r>
          </a:p>
        </p:txBody>
      </p:sp>
    </p:spTree>
    <p:extLst>
      <p:ext uri="{BB962C8B-B14F-4D97-AF65-F5344CB8AC3E}">
        <p14:creationId xmlns:p14="http://schemas.microsoft.com/office/powerpoint/2010/main" val="143117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96" r:id="rId3"/>
    <p:sldLayoutId id="2147483697" r:id="rId4"/>
    <p:sldLayoutId id="2147483700" r:id="rId5"/>
    <p:sldLayoutId id="2147483701" r:id="rId6"/>
    <p:sldLayoutId id="2147483694" r:id="rId7"/>
    <p:sldLayoutId id="2147483695" r:id="rId8"/>
    <p:sldLayoutId id="2147483702" r:id="rId9"/>
    <p:sldLayoutId id="2147483703" r:id="rId10"/>
    <p:sldLayoutId id="2147483704" r:id="rId11"/>
    <p:sldLayoutId id="2147483692" r:id="rId12"/>
    <p:sldLayoutId id="2147483677" r:id="rId13"/>
    <p:sldLayoutId id="2147483678" r:id="rId14"/>
    <p:sldLayoutId id="2147483679" r:id="rId15"/>
    <p:sldLayoutId id="2147483689" r:id="rId16"/>
    <p:sldLayoutId id="2147483690" r:id="rId17"/>
    <p:sldLayoutId id="2147483691" r:id="rId18"/>
    <p:sldLayoutId id="2147483680" r:id="rId19"/>
    <p:sldLayoutId id="2147483682" r:id="rId20"/>
    <p:sldLayoutId id="2147483693" r:id="rId21"/>
    <p:sldLayoutId id="2147483687" r:id="rId22"/>
    <p:sldLayoutId id="2147483708" r:id="rId23"/>
    <p:sldLayoutId id="2147483725" r:id="rId24"/>
    <p:sldLayoutId id="2147483726" r:id="rId25"/>
  </p:sldLayoutIdLst>
  <p:txStyles>
    <p:titleStyle>
      <a:lvl1pPr algn="l" defTabSz="731520" rtl="0" eaLnBrk="1" latinLnBrk="0" hangingPunct="1">
        <a:spcBef>
          <a:spcPct val="0"/>
        </a:spcBef>
        <a:buNone/>
        <a:defRPr sz="3800" b="1" i="0" kern="1200">
          <a:solidFill>
            <a:schemeClr val="tx2"/>
          </a:solidFill>
          <a:latin typeface="Amazon Ember Regular" charset="0"/>
          <a:ea typeface="+mj-ea"/>
          <a:cs typeface="Amazon Ember Regular" charset="0"/>
        </a:defRPr>
      </a:lvl1pPr>
    </p:titleStyle>
    <p:bodyStyle>
      <a:lvl1pPr marL="0" indent="0" algn="l" defTabSz="731520" rtl="0" eaLnBrk="1" latinLnBrk="0" hangingPunct="1">
        <a:spcBef>
          <a:spcPct val="20000"/>
        </a:spcBef>
        <a:buFontTx/>
        <a:buNone/>
        <a:defRPr sz="2900" b="0" i="0" kern="1200">
          <a:solidFill>
            <a:schemeClr val="tx2"/>
          </a:solidFill>
          <a:latin typeface="Amazon Ember Regular" charset="0"/>
          <a:ea typeface="+mn-ea"/>
          <a:cs typeface="Amazon Ember Regular" charset="0"/>
        </a:defRPr>
      </a:lvl1pPr>
      <a:lvl2pPr marL="1188720" indent="-457200" algn="l" defTabSz="731520" rtl="0" eaLnBrk="1" latinLnBrk="0" hangingPunct="1">
        <a:spcBef>
          <a:spcPct val="20000"/>
        </a:spcBef>
        <a:buFont typeface="Arial"/>
        <a:buChar char="•"/>
        <a:defRPr sz="2900" b="0" i="0" kern="1200">
          <a:solidFill>
            <a:schemeClr val="tx2"/>
          </a:solidFill>
          <a:latin typeface="Amazon Ember Regular" charset="0"/>
          <a:ea typeface="+mn-ea"/>
          <a:cs typeface="Amazon Ember Regular" charset="0"/>
        </a:defRPr>
      </a:lvl2pPr>
      <a:lvl3pPr marL="1828800" indent="-365760" algn="l" defTabSz="731520" rtl="0" eaLnBrk="1" latinLnBrk="0" hangingPunct="1">
        <a:spcBef>
          <a:spcPct val="20000"/>
        </a:spcBef>
        <a:buFont typeface="Arial"/>
        <a:buChar char="•"/>
        <a:defRPr sz="2600" b="0" i="0" kern="1200">
          <a:solidFill>
            <a:schemeClr val="tx2"/>
          </a:solidFill>
          <a:latin typeface="Amazon Ember Regular" charset="0"/>
          <a:ea typeface="+mn-ea"/>
          <a:cs typeface="Amazon Ember Regular" charset="0"/>
        </a:defRPr>
      </a:lvl3pPr>
      <a:lvl4pPr marL="2560320" indent="-365760" algn="l" defTabSz="731520" rtl="0" eaLnBrk="1" latinLnBrk="0" hangingPunct="1">
        <a:spcBef>
          <a:spcPct val="20000"/>
        </a:spcBef>
        <a:buFont typeface="Arial"/>
        <a:buChar char="–"/>
        <a:defRPr sz="2200" b="0" i="0" kern="1200">
          <a:solidFill>
            <a:schemeClr val="tx2"/>
          </a:solidFill>
          <a:latin typeface="Amazon Ember Regular" charset="0"/>
          <a:ea typeface="+mn-ea"/>
          <a:cs typeface="Amazon Ember Regular" charset="0"/>
        </a:defRPr>
      </a:lvl4pPr>
      <a:lvl5pPr marL="3291840" indent="-365760" algn="l" defTabSz="731520" rtl="0" eaLnBrk="1" latinLnBrk="0" hangingPunct="1">
        <a:spcBef>
          <a:spcPct val="20000"/>
        </a:spcBef>
        <a:buFont typeface="Arial"/>
        <a:buChar char="»"/>
        <a:defRPr sz="1900" b="0" i="0" kern="1200">
          <a:solidFill>
            <a:schemeClr val="tx2"/>
          </a:solidFill>
          <a:latin typeface="Amazon Ember Regular" charset="0"/>
          <a:ea typeface="+mn-ea"/>
          <a:cs typeface="Amazon Ember Regular" charset="0"/>
        </a:defRPr>
      </a:lvl5pPr>
      <a:lvl6pPr marL="4023360" indent="-365760" algn="l" defTabSz="73152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754880" indent="-365760" algn="l" defTabSz="73152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486400" indent="-365760" algn="l" defTabSz="73152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217920" indent="-365760" algn="l" defTabSz="73152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3152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731520" algn="l" defTabSz="73152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2pPr>
      <a:lvl3pPr marL="1463040" algn="l" defTabSz="73152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3pPr>
      <a:lvl4pPr marL="2194560" algn="l" defTabSz="73152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4pPr>
      <a:lvl5pPr marL="2926080" algn="l" defTabSz="73152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5pPr>
      <a:lvl6pPr marL="3657600" algn="l" defTabSz="73152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6pPr>
      <a:lvl7pPr marL="4389120" algn="l" defTabSz="73152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7pPr>
      <a:lvl8pPr marL="5120640" algn="l" defTabSz="73152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8pPr>
      <a:lvl9pPr marL="5852160" algn="l" defTabSz="73152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orient="horz" pos="1032" userDrawn="1">
          <p15:clr>
            <a:srgbClr val="F26B43"/>
          </p15:clr>
        </p15:guide>
        <p15:guide id="2" pos="336" userDrawn="1">
          <p15:clr>
            <a:srgbClr val="F26B43"/>
          </p15:clr>
        </p15:guide>
        <p15:guide id="4" pos="8856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38863" y="183898"/>
            <a:ext cx="13128486" cy="1371600"/>
          </a:xfrm>
          <a:prstGeom prst="rect">
            <a:avLst/>
          </a:prstGeom>
        </p:spPr>
        <p:txBody>
          <a:bodyPr vert="horz" lIns="146304" tIns="73152" rIns="146304" bIns="73152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4947" y="1614931"/>
            <a:ext cx="13128486" cy="5686282"/>
          </a:xfrm>
          <a:prstGeom prst="rect">
            <a:avLst/>
          </a:prstGeom>
        </p:spPr>
        <p:txBody>
          <a:bodyPr vert="horz" lIns="146304" tIns="73152" rIns="146304" bIns="73152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5487" y="7538484"/>
            <a:ext cx="691862" cy="413627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782640" y="7683901"/>
            <a:ext cx="4844438" cy="1723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100" dirty="0">
                <a:solidFill>
                  <a:srgbClr val="545B64">
                    <a:lumMod val="60000"/>
                    <a:lumOff val="40000"/>
                  </a:srgbClr>
                </a:solidFill>
                <a:latin typeface="Amazon Ember Regular" charset="0"/>
              </a:rPr>
              <a:t>© 2018,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3752459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  <p:sldLayoutId id="2147483721" r:id="rId12"/>
    <p:sldLayoutId id="2147483722" r:id="rId13"/>
    <p:sldLayoutId id="2147483723" r:id="rId14"/>
    <p:sldLayoutId id="2147483724" r:id="rId15"/>
  </p:sldLayoutIdLst>
  <p:txStyles>
    <p:titleStyle>
      <a:lvl1pPr algn="l" defTabSz="731520" rtl="0" eaLnBrk="1" latinLnBrk="0" hangingPunct="1">
        <a:spcBef>
          <a:spcPct val="0"/>
        </a:spcBef>
        <a:buNone/>
        <a:defRPr sz="4500" b="0" i="0" kern="1200">
          <a:solidFill>
            <a:schemeClr val="accent6">
              <a:lumMod val="50000"/>
            </a:schemeClr>
          </a:solidFill>
          <a:latin typeface="Amazon Ember Regular" charset="0"/>
          <a:ea typeface="+mj-ea"/>
          <a:cs typeface="Amazon Ember Regular" charset="0"/>
        </a:defRPr>
      </a:lvl1pPr>
    </p:titleStyle>
    <p:bodyStyle>
      <a:lvl1pPr marL="0" indent="0" algn="l" defTabSz="731520" rtl="0" eaLnBrk="1" latinLnBrk="0" hangingPunct="1">
        <a:spcBef>
          <a:spcPct val="20000"/>
        </a:spcBef>
        <a:buFontTx/>
        <a:buNone/>
        <a:defRPr sz="3800" b="0" i="0" kern="1200">
          <a:solidFill>
            <a:schemeClr val="accent6">
              <a:lumMod val="50000"/>
            </a:schemeClr>
          </a:solidFill>
          <a:latin typeface="Amazon Ember Regular" charset="0"/>
          <a:ea typeface="+mn-ea"/>
          <a:cs typeface="Amazon Ember Regular" charset="0"/>
        </a:defRPr>
      </a:lvl1pPr>
      <a:lvl2pPr marL="1188720" indent="-457200" algn="l" defTabSz="731520" rtl="0" eaLnBrk="1" latinLnBrk="0" hangingPunct="1">
        <a:spcBef>
          <a:spcPct val="20000"/>
        </a:spcBef>
        <a:buFont typeface="Arial"/>
        <a:buChar char="•"/>
        <a:defRPr sz="3200" b="0" i="0" kern="1200">
          <a:solidFill>
            <a:schemeClr val="accent6">
              <a:lumMod val="50000"/>
            </a:schemeClr>
          </a:solidFill>
          <a:latin typeface="Amazon Ember Regular" charset="0"/>
          <a:ea typeface="+mn-ea"/>
          <a:cs typeface="Amazon Ember Regular" charset="0"/>
        </a:defRPr>
      </a:lvl2pPr>
      <a:lvl3pPr marL="1828800" indent="-365760" algn="l" defTabSz="731520" rtl="0" eaLnBrk="1" latinLnBrk="0" hangingPunct="1">
        <a:spcBef>
          <a:spcPct val="20000"/>
        </a:spcBef>
        <a:buFont typeface="Arial"/>
        <a:buChar char="•"/>
        <a:defRPr sz="2900" b="0" i="0" kern="1200">
          <a:solidFill>
            <a:schemeClr val="accent6">
              <a:lumMod val="50000"/>
            </a:schemeClr>
          </a:solidFill>
          <a:latin typeface="Amazon Ember Regular" charset="0"/>
          <a:ea typeface="+mn-ea"/>
          <a:cs typeface="Amazon Ember Regular" charset="0"/>
        </a:defRPr>
      </a:lvl3pPr>
      <a:lvl4pPr marL="2560320" indent="-365760" algn="l" defTabSz="731520" rtl="0" eaLnBrk="1" latinLnBrk="0" hangingPunct="1">
        <a:spcBef>
          <a:spcPct val="20000"/>
        </a:spcBef>
        <a:buFont typeface="Arial"/>
        <a:buChar char="–"/>
        <a:defRPr sz="2600" b="0" i="0" kern="1200">
          <a:solidFill>
            <a:schemeClr val="accent6">
              <a:lumMod val="50000"/>
            </a:schemeClr>
          </a:solidFill>
          <a:latin typeface="Amazon Ember Regular" charset="0"/>
          <a:ea typeface="+mn-ea"/>
          <a:cs typeface="Amazon Ember Regular" charset="0"/>
        </a:defRPr>
      </a:lvl4pPr>
      <a:lvl5pPr marL="3291840" indent="-365760" algn="l" defTabSz="731520" rtl="0" eaLnBrk="1" latinLnBrk="0" hangingPunct="1">
        <a:spcBef>
          <a:spcPct val="20000"/>
        </a:spcBef>
        <a:buFont typeface="Arial"/>
        <a:buChar char="»"/>
        <a:defRPr sz="2600" b="0" i="0" kern="1200">
          <a:solidFill>
            <a:schemeClr val="accent6">
              <a:lumMod val="50000"/>
            </a:schemeClr>
          </a:solidFill>
          <a:latin typeface="Amazon Ember Regular" charset="0"/>
          <a:ea typeface="+mn-ea"/>
          <a:cs typeface="Amazon Ember Regular" charset="0"/>
        </a:defRPr>
      </a:lvl5pPr>
      <a:lvl6pPr marL="4023360" indent="-365760" algn="l" defTabSz="73152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754880" indent="-365760" algn="l" defTabSz="73152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486400" indent="-365760" algn="l" defTabSz="73152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217920" indent="-365760" algn="l" defTabSz="73152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3152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731520" algn="l" defTabSz="73152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2pPr>
      <a:lvl3pPr marL="1463040" algn="l" defTabSz="73152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3pPr>
      <a:lvl4pPr marL="2194560" algn="l" defTabSz="73152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4pPr>
      <a:lvl5pPr marL="2926080" algn="l" defTabSz="73152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5pPr>
      <a:lvl6pPr marL="3657600" algn="l" defTabSz="73152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6pPr>
      <a:lvl7pPr marL="4389120" algn="l" defTabSz="73152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7pPr>
      <a:lvl8pPr marL="5120640" algn="l" defTabSz="73152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8pPr>
      <a:lvl9pPr marL="5852160" algn="l" defTabSz="73152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38863" y="183898"/>
            <a:ext cx="13128486" cy="1371600"/>
          </a:xfrm>
          <a:prstGeom prst="rect">
            <a:avLst/>
          </a:prstGeom>
        </p:spPr>
        <p:txBody>
          <a:bodyPr vert="horz" lIns="146304" tIns="73152" rIns="146304" bIns="73152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4947" y="1614931"/>
            <a:ext cx="13128486" cy="5686282"/>
          </a:xfrm>
          <a:prstGeom prst="rect">
            <a:avLst/>
          </a:prstGeom>
        </p:spPr>
        <p:txBody>
          <a:bodyPr vert="horz" lIns="146304" tIns="73152" rIns="146304" bIns="73152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5487" y="7538470"/>
            <a:ext cx="691862" cy="413627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782640" y="7683901"/>
            <a:ext cx="4844438" cy="1723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100" dirty="0">
                <a:solidFill>
                  <a:srgbClr val="545B64">
                    <a:lumMod val="60000"/>
                    <a:lumOff val="40000"/>
                  </a:srgbClr>
                </a:solidFill>
                <a:latin typeface="Amazon Ember Regular" charset="0"/>
              </a:rPr>
              <a:t>© 2018,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9365500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8" r:id="rId1"/>
    <p:sldLayoutId id="2147483729" r:id="rId2"/>
    <p:sldLayoutId id="2147483730" r:id="rId3"/>
    <p:sldLayoutId id="2147483731" r:id="rId4"/>
    <p:sldLayoutId id="2147483732" r:id="rId5"/>
    <p:sldLayoutId id="2147483733" r:id="rId6"/>
    <p:sldLayoutId id="2147483734" r:id="rId7"/>
    <p:sldLayoutId id="2147483735" r:id="rId8"/>
    <p:sldLayoutId id="2147483736" r:id="rId9"/>
    <p:sldLayoutId id="2147483737" r:id="rId10"/>
    <p:sldLayoutId id="2147483738" r:id="rId11"/>
    <p:sldLayoutId id="2147483739" r:id="rId12"/>
    <p:sldLayoutId id="2147483740" r:id="rId13"/>
    <p:sldLayoutId id="2147483741" r:id="rId14"/>
    <p:sldLayoutId id="2147483742" r:id="rId15"/>
    <p:sldLayoutId id="2147483743" r:id="rId16"/>
  </p:sldLayoutIdLst>
  <p:txStyles>
    <p:titleStyle>
      <a:lvl1pPr algn="l" defTabSz="731520" rtl="0" eaLnBrk="1" latinLnBrk="0" hangingPunct="1">
        <a:spcBef>
          <a:spcPct val="0"/>
        </a:spcBef>
        <a:buNone/>
        <a:defRPr sz="4500" b="0" i="0" kern="1200">
          <a:solidFill>
            <a:schemeClr val="accent6">
              <a:lumMod val="50000"/>
            </a:schemeClr>
          </a:solidFill>
          <a:latin typeface="Amazon Ember Regular" charset="0"/>
          <a:ea typeface="+mj-ea"/>
          <a:cs typeface="Amazon Ember Regular" charset="0"/>
        </a:defRPr>
      </a:lvl1pPr>
    </p:titleStyle>
    <p:bodyStyle>
      <a:lvl1pPr marL="0" indent="0" algn="l" defTabSz="731520" rtl="0" eaLnBrk="1" latinLnBrk="0" hangingPunct="1">
        <a:spcBef>
          <a:spcPct val="20000"/>
        </a:spcBef>
        <a:buFontTx/>
        <a:buNone/>
        <a:defRPr sz="3800" b="0" i="0" kern="1200">
          <a:solidFill>
            <a:schemeClr val="accent6">
              <a:lumMod val="50000"/>
            </a:schemeClr>
          </a:solidFill>
          <a:latin typeface="Amazon Ember Regular" charset="0"/>
          <a:ea typeface="+mn-ea"/>
          <a:cs typeface="Amazon Ember Regular" charset="0"/>
        </a:defRPr>
      </a:lvl1pPr>
      <a:lvl2pPr marL="1188720" indent="-457200" algn="l" defTabSz="731520" rtl="0" eaLnBrk="1" latinLnBrk="0" hangingPunct="1">
        <a:spcBef>
          <a:spcPct val="20000"/>
        </a:spcBef>
        <a:buFont typeface="Arial"/>
        <a:buChar char="•"/>
        <a:defRPr sz="3200" b="0" i="0" kern="1200">
          <a:solidFill>
            <a:schemeClr val="accent6">
              <a:lumMod val="50000"/>
            </a:schemeClr>
          </a:solidFill>
          <a:latin typeface="Amazon Ember Regular" charset="0"/>
          <a:ea typeface="+mn-ea"/>
          <a:cs typeface="Amazon Ember Regular" charset="0"/>
        </a:defRPr>
      </a:lvl2pPr>
      <a:lvl3pPr marL="1828800" indent="-365760" algn="l" defTabSz="731520" rtl="0" eaLnBrk="1" latinLnBrk="0" hangingPunct="1">
        <a:spcBef>
          <a:spcPct val="20000"/>
        </a:spcBef>
        <a:buFont typeface="Arial"/>
        <a:buChar char="•"/>
        <a:defRPr sz="2900" b="0" i="0" kern="1200">
          <a:solidFill>
            <a:schemeClr val="accent6">
              <a:lumMod val="50000"/>
            </a:schemeClr>
          </a:solidFill>
          <a:latin typeface="Amazon Ember Regular" charset="0"/>
          <a:ea typeface="+mn-ea"/>
          <a:cs typeface="Amazon Ember Regular" charset="0"/>
        </a:defRPr>
      </a:lvl3pPr>
      <a:lvl4pPr marL="2560320" indent="-365760" algn="l" defTabSz="731520" rtl="0" eaLnBrk="1" latinLnBrk="0" hangingPunct="1">
        <a:spcBef>
          <a:spcPct val="20000"/>
        </a:spcBef>
        <a:buFont typeface="Arial"/>
        <a:buChar char="–"/>
        <a:defRPr sz="2600" b="0" i="0" kern="1200">
          <a:solidFill>
            <a:schemeClr val="accent6">
              <a:lumMod val="50000"/>
            </a:schemeClr>
          </a:solidFill>
          <a:latin typeface="Amazon Ember Regular" charset="0"/>
          <a:ea typeface="+mn-ea"/>
          <a:cs typeface="Amazon Ember Regular" charset="0"/>
        </a:defRPr>
      </a:lvl4pPr>
      <a:lvl5pPr marL="3291840" indent="-365760" algn="l" defTabSz="731520" rtl="0" eaLnBrk="1" latinLnBrk="0" hangingPunct="1">
        <a:spcBef>
          <a:spcPct val="20000"/>
        </a:spcBef>
        <a:buFont typeface="Arial"/>
        <a:buChar char="»"/>
        <a:defRPr sz="2600" b="0" i="0" kern="1200">
          <a:solidFill>
            <a:schemeClr val="accent6">
              <a:lumMod val="50000"/>
            </a:schemeClr>
          </a:solidFill>
          <a:latin typeface="Amazon Ember Regular" charset="0"/>
          <a:ea typeface="+mn-ea"/>
          <a:cs typeface="Amazon Ember Regular" charset="0"/>
        </a:defRPr>
      </a:lvl5pPr>
      <a:lvl6pPr marL="4023360" indent="-365760" algn="l" defTabSz="73152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754880" indent="-365760" algn="l" defTabSz="73152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486400" indent="-365760" algn="l" defTabSz="73152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217920" indent="-365760" algn="l" defTabSz="73152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3152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731520" algn="l" defTabSz="73152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2pPr>
      <a:lvl3pPr marL="1463040" algn="l" defTabSz="73152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3pPr>
      <a:lvl4pPr marL="2194560" algn="l" defTabSz="73152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4pPr>
      <a:lvl5pPr marL="2926080" algn="l" defTabSz="73152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5pPr>
      <a:lvl6pPr marL="3657600" algn="l" defTabSz="73152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6pPr>
      <a:lvl7pPr marL="4389120" algn="l" defTabSz="73152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7pPr>
      <a:lvl8pPr marL="5120640" algn="l" defTabSz="73152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8pPr>
      <a:lvl9pPr marL="5852160" algn="l" defTabSz="73152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23.png"/><Relationship Id="rId7" Type="http://schemas.openxmlformats.org/officeDocument/2006/relationships/image" Target="../media/image17.tiff"/><Relationship Id="rId8" Type="http://schemas.openxmlformats.org/officeDocument/2006/relationships/image" Target="../media/image16.tiff"/><Relationship Id="rId9" Type="http://schemas.openxmlformats.org/officeDocument/2006/relationships/image" Target="../media/image30.png"/><Relationship Id="rId10" Type="http://schemas.openxmlformats.org/officeDocument/2006/relationships/image" Target="../media/image31.tiff"/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4" Type="http://schemas.openxmlformats.org/officeDocument/2006/relationships/image" Target="../media/image32.tiff"/><Relationship Id="rId5" Type="http://schemas.openxmlformats.org/officeDocument/2006/relationships/image" Target="../media/image33.tiff"/><Relationship Id="rId6" Type="http://schemas.openxmlformats.org/officeDocument/2006/relationships/image" Target="../media/image34.png"/><Relationship Id="rId7" Type="http://schemas.openxmlformats.org/officeDocument/2006/relationships/image" Target="../media/image35.png"/><Relationship Id="rId8" Type="http://schemas.openxmlformats.org/officeDocument/2006/relationships/image" Target="../media/image36.png"/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6" Type="http://schemas.openxmlformats.org/officeDocument/2006/relationships/image" Target="../media/image40.png"/><Relationship Id="rId7" Type="http://schemas.openxmlformats.org/officeDocument/2006/relationships/image" Target="../media/image41.png"/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7.xml"/></Relationships>
</file>

<file path=ppt/slides/_rels/slide13.xml.rels><?xml version="1.0" encoding="UTF-8" standalone="yes"?>
<Relationships xmlns="http://schemas.openxmlformats.org/package/2006/relationships"><Relationship Id="rId20" Type="http://schemas.openxmlformats.org/officeDocument/2006/relationships/image" Target="../media/image47.png"/><Relationship Id="rId21" Type="http://schemas.openxmlformats.org/officeDocument/2006/relationships/image" Target="../media/image168.svg"/><Relationship Id="rId22" Type="http://schemas.openxmlformats.org/officeDocument/2006/relationships/image" Target="../media/image48.png"/><Relationship Id="rId23" Type="http://schemas.openxmlformats.org/officeDocument/2006/relationships/image" Target="../media/image170.svg"/><Relationship Id="rId24" Type="http://schemas.openxmlformats.org/officeDocument/2006/relationships/image" Target="../media/image49.png"/><Relationship Id="rId25" Type="http://schemas.openxmlformats.org/officeDocument/2006/relationships/image" Target="../media/image172.svg"/><Relationship Id="rId26" Type="http://schemas.openxmlformats.org/officeDocument/2006/relationships/image" Target="../media/image50.png"/><Relationship Id="rId27" Type="http://schemas.openxmlformats.org/officeDocument/2006/relationships/image" Target="../media/image51.png"/><Relationship Id="rId28" Type="http://schemas.openxmlformats.org/officeDocument/2006/relationships/image" Target="../media/image52.png"/><Relationship Id="rId29" Type="http://schemas.openxmlformats.org/officeDocument/2006/relationships/image" Target="../media/image53.png"/><Relationship Id="rId30" Type="http://schemas.openxmlformats.org/officeDocument/2006/relationships/image" Target="../media/image54.png"/><Relationship Id="rId31" Type="http://schemas.openxmlformats.org/officeDocument/2006/relationships/image" Target="../media/image55.png"/><Relationship Id="rId32" Type="http://schemas.microsoft.com/office/2007/relationships/hdphoto" Target="../media/hdphoto1.wdp"/><Relationship Id="rId33" Type="http://schemas.openxmlformats.org/officeDocument/2006/relationships/image" Target="../media/image56.png"/><Relationship Id="rId11" Type="http://schemas.openxmlformats.org/officeDocument/2006/relationships/image" Target="../media/image158.svg"/><Relationship Id="rId12" Type="http://schemas.openxmlformats.org/officeDocument/2006/relationships/image" Target="../media/image43.png"/><Relationship Id="rId13" Type="http://schemas.openxmlformats.org/officeDocument/2006/relationships/image" Target="../media/image160.svg"/><Relationship Id="rId14" Type="http://schemas.openxmlformats.org/officeDocument/2006/relationships/image" Target="../media/image44.png"/><Relationship Id="rId15" Type="http://schemas.openxmlformats.org/officeDocument/2006/relationships/image" Target="../media/image162.svg"/><Relationship Id="rId16" Type="http://schemas.openxmlformats.org/officeDocument/2006/relationships/image" Target="../media/image45.png"/><Relationship Id="rId17" Type="http://schemas.openxmlformats.org/officeDocument/2006/relationships/image" Target="../media/image164.svg"/><Relationship Id="rId18" Type="http://schemas.openxmlformats.org/officeDocument/2006/relationships/image" Target="../media/image46.png"/><Relationship Id="rId19" Type="http://schemas.openxmlformats.org/officeDocument/2006/relationships/image" Target="../media/image166.svg"/><Relationship Id="rId1" Type="http://schemas.openxmlformats.org/officeDocument/2006/relationships/slideLayout" Target="../slideLayouts/slideLayout5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2.png"/><Relationship Id="rId34" Type="http://schemas.microsoft.com/office/2007/relationships/hdphoto" Target="../media/hdphoto2.wdp"/><Relationship Id="rId35" Type="http://schemas.openxmlformats.org/officeDocument/2006/relationships/image" Target="../media/image57.png"/><Relationship Id="rId36" Type="http://schemas.openxmlformats.org/officeDocument/2006/relationships/image" Target="../media/image58.png"/><Relationship Id="rId37" Type="http://schemas.openxmlformats.org/officeDocument/2006/relationships/image" Target="../media/image59.png"/><Relationship Id="rId38" Type="http://schemas.openxmlformats.org/officeDocument/2006/relationships/image" Target="../media/image6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4" Type="http://schemas.openxmlformats.org/officeDocument/2006/relationships/image" Target="../media/image16.tiff"/><Relationship Id="rId5" Type="http://schemas.openxmlformats.org/officeDocument/2006/relationships/image" Target="../media/image17.tiff"/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tiff"/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tiff"/><Relationship Id="rId6" Type="http://schemas.openxmlformats.org/officeDocument/2006/relationships/image" Target="../media/image25.tiff"/><Relationship Id="rId7" Type="http://schemas.openxmlformats.org/officeDocument/2006/relationships/image" Target="../media/image26.tiff"/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">
            <a:extLst>
              <a:ext uri="{FF2B5EF4-FFF2-40B4-BE49-F238E27FC236}">
                <a16:creationId xmlns="" xmlns:a16="http://schemas.microsoft.com/office/drawing/2014/main" id="{6CCF0C0F-1A6B-1645-B60E-BB747DA69B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48640" y="5950357"/>
            <a:ext cx="5892800" cy="610466"/>
          </a:xfrm>
        </p:spPr>
        <p:txBody>
          <a:bodyPr/>
          <a:lstStyle/>
          <a:p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7" name="Text Placeholder 3">
            <a:extLst>
              <a:ext uri="{FF2B5EF4-FFF2-40B4-BE49-F238E27FC236}">
                <a16:creationId xmlns="" xmlns:a16="http://schemas.microsoft.com/office/drawing/2014/main" id="{6568B5A0-D2B1-5D4A-B081-43D17C38ED0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18376" y="2450817"/>
            <a:ext cx="11719981" cy="1191259"/>
          </a:xfrm>
        </p:spPr>
        <p:txBody>
          <a:bodyPr/>
          <a:lstStyle/>
          <a:p>
            <a:r>
              <a:rPr lang="en-US" sz="4800" dirty="0"/>
              <a:t>Amazon SageMaker Workshop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="" xmlns:a16="http://schemas.microsoft.com/office/drawing/2014/main" id="{26E46925-096C-E14E-833E-95A7D3E85E4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48640" y="4253737"/>
            <a:ext cx="9666531" cy="1231243"/>
          </a:xfrm>
        </p:spPr>
        <p:txBody>
          <a:bodyPr/>
          <a:lstStyle/>
          <a:p>
            <a:endParaRPr lang="en-US" sz="2600" dirty="0"/>
          </a:p>
        </p:txBody>
      </p:sp>
      <p:sp>
        <p:nvSpPr>
          <p:cNvPr id="9" name="Text Placeholder 2">
            <a:extLst>
              <a:ext uri="{FF2B5EF4-FFF2-40B4-BE49-F238E27FC236}">
                <a16:creationId xmlns="" xmlns:a16="http://schemas.microsoft.com/office/drawing/2014/main" id="{7E5E68B6-02F0-0741-B884-275FB189C1EB}"/>
              </a:ext>
            </a:extLst>
          </p:cNvPr>
          <p:cNvSpPr txBox="1">
            <a:spLocks/>
          </p:cNvSpPr>
          <p:nvPr/>
        </p:nvSpPr>
        <p:spPr>
          <a:xfrm>
            <a:off x="548640" y="6560838"/>
            <a:ext cx="5892800" cy="591819"/>
          </a:xfrm>
          <a:prstGeom prst="rect">
            <a:avLst/>
          </a:prstGeom>
        </p:spPr>
        <p:txBody>
          <a:bodyPr vert="horz" lIns="146304" tIns="73152" rIns="146304" bIns="73152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1800" b="0" i="0" kern="1200">
                <a:solidFill>
                  <a:srgbClr val="414042"/>
                </a:solidFill>
                <a:latin typeface="Amazon Ember Regular" charset="0"/>
                <a:ea typeface="+mn-ea"/>
                <a:cs typeface="Amazon Ember Regular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rgbClr val="414042"/>
                </a:solidFill>
                <a:latin typeface="Amazon Ember Regular" charset="0"/>
                <a:ea typeface="+mn-ea"/>
                <a:cs typeface="Amazon Ember Regular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b="0" i="0" kern="1200">
                <a:solidFill>
                  <a:srgbClr val="414042"/>
                </a:solidFill>
                <a:latin typeface="Amazon Ember Regular" charset="0"/>
                <a:ea typeface="+mn-ea"/>
                <a:cs typeface="Amazon Ember Regular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b="0" i="0" kern="1200">
                <a:solidFill>
                  <a:srgbClr val="414042"/>
                </a:solidFill>
                <a:latin typeface="Amazon Ember Regular" charset="0"/>
                <a:ea typeface="+mn-ea"/>
                <a:cs typeface="Amazon Ember Regular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200" b="0" i="0" kern="1200">
                <a:solidFill>
                  <a:srgbClr val="414042"/>
                </a:solidFill>
                <a:latin typeface="Amazon Ember Regular" charset="0"/>
                <a:ea typeface="+mn-ea"/>
                <a:cs typeface="Amazon Ember Regular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9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34442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4"/>
          <p:cNvSpPr txBox="1">
            <a:spLocks/>
          </p:cNvSpPr>
          <p:nvPr/>
        </p:nvSpPr>
        <p:spPr>
          <a:xfrm>
            <a:off x="3616043" y="5791275"/>
            <a:ext cx="3116275" cy="478813"/>
          </a:xfrm>
          <a:prstGeom prst="rect">
            <a:avLst/>
          </a:prstGeom>
        </p:spPr>
        <p:txBody>
          <a:bodyPr lIns="146304" tIns="73152" rIns="146304" bIns="73152"/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4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dirty="0">
                <a:solidFill>
                  <a:schemeClr val="tx1"/>
                </a:solidFill>
              </a:rPr>
              <a:t>… explore and refine models in a </a:t>
            </a:r>
            <a:r>
              <a:rPr lang="en-US" sz="2600" dirty="0" smtClean="0">
                <a:solidFill>
                  <a:schemeClr val="tx1"/>
                </a:solidFill>
              </a:rPr>
              <a:t>Notebook </a:t>
            </a:r>
            <a:r>
              <a:rPr lang="en-US" sz="2600" dirty="0">
                <a:solidFill>
                  <a:schemeClr val="tx1"/>
                </a:solidFill>
              </a:rPr>
              <a:t>Instance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519783" y="200355"/>
            <a:ext cx="13518490" cy="751728"/>
          </a:xfrm>
          <a:prstGeom prst="rect">
            <a:avLst/>
          </a:prstGeom>
        </p:spPr>
        <p:txBody>
          <a:bodyPr lIns="146304" tIns="73152" rIns="146304" bIns="73152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j-ea"/>
                <a:cs typeface="Amazon Ember Regular" charset="0"/>
              </a:defRPr>
            </a:lvl1pPr>
          </a:lstStyle>
          <a:p>
            <a:r>
              <a:rPr lang="en-US" sz="4000" b="1" dirty="0" smtClean="0">
                <a:solidFill>
                  <a:schemeClr val="tx1"/>
                </a:solidFill>
              </a:rPr>
              <a:t>Training</a:t>
            </a:r>
            <a:r>
              <a:rPr lang="en-US" sz="4000" dirty="0" smtClean="0">
                <a:solidFill>
                  <a:schemeClr val="tx1"/>
                </a:solidFill>
              </a:rPr>
              <a:t>:  BYO Script Mode with Prebuilt Containers</a:t>
            </a:r>
            <a:endParaRPr lang="en-US" sz="4000" dirty="0">
              <a:solidFill>
                <a:schemeClr val="tx1"/>
              </a:solidFill>
            </a:endParaRPr>
          </a:p>
        </p:txBody>
      </p:sp>
      <p:pic>
        <p:nvPicPr>
          <p:cNvPr id="8" name="Picture 6" descr="mage result for mxne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3883" y="2846230"/>
            <a:ext cx="2131032" cy="728626"/>
          </a:xfrm>
          <a:prstGeom prst="rect">
            <a:avLst/>
          </a:prstGeom>
          <a:solidFill>
            <a:schemeClr val="tx1">
              <a:lumMod val="50000"/>
            </a:schemeClr>
          </a:solidFill>
          <a:extLst/>
        </p:spPr>
      </p:pic>
      <p:pic>
        <p:nvPicPr>
          <p:cNvPr id="9" name="Picture 1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81227" y="2048550"/>
            <a:ext cx="3258944" cy="650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2794" y="3777760"/>
            <a:ext cx="2889213" cy="605443"/>
          </a:xfrm>
          <a:prstGeom prst="rect">
            <a:avLst/>
          </a:prstGeom>
        </p:spPr>
      </p:pic>
      <p:sp>
        <p:nvSpPr>
          <p:cNvPr id="13" name="Content Placeholder 4">
            <a:extLst>
              <a:ext uri="{FF2B5EF4-FFF2-40B4-BE49-F238E27FC236}">
                <a16:creationId xmlns="" xmlns:a16="http://schemas.microsoft.com/office/drawing/2014/main" id="{B01FAABB-EAEC-7F47-A2CD-1A8E292949B1}"/>
              </a:ext>
            </a:extLst>
          </p:cNvPr>
          <p:cNvSpPr txBox="1">
            <a:spLocks/>
          </p:cNvSpPr>
          <p:nvPr/>
        </p:nvSpPr>
        <p:spPr>
          <a:xfrm>
            <a:off x="11543096" y="5791275"/>
            <a:ext cx="3116275" cy="478813"/>
          </a:xfrm>
          <a:prstGeom prst="rect">
            <a:avLst/>
          </a:prstGeom>
        </p:spPr>
        <p:txBody>
          <a:bodyPr lIns="146304" tIns="73152" rIns="146304" bIns="73152"/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4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dirty="0">
                <a:solidFill>
                  <a:schemeClr val="tx1"/>
                </a:solidFill>
              </a:rPr>
              <a:t>… deploy to production</a:t>
            </a:r>
          </a:p>
        </p:txBody>
      </p:sp>
      <p:pic>
        <p:nvPicPr>
          <p:cNvPr id="14" name="Picture Placeholder 2">
            <a:extLst>
              <a:ext uri="{FF2B5EF4-FFF2-40B4-BE49-F238E27FC236}">
                <a16:creationId xmlns="" xmlns:a16="http://schemas.microsoft.com/office/drawing/2014/main" id="{2182846A-928E-D447-A030-6E0D648ECF9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783" y="2793895"/>
            <a:ext cx="1766216" cy="1766216"/>
          </a:xfrm>
          <a:prstGeom prst="rect">
            <a:avLst/>
          </a:prstGeom>
        </p:spPr>
      </p:pic>
      <p:pic>
        <p:nvPicPr>
          <p:cNvPr id="15" name="Picture Placeholder 2">
            <a:extLst>
              <a:ext uri="{FF2B5EF4-FFF2-40B4-BE49-F238E27FC236}">
                <a16:creationId xmlns="" xmlns:a16="http://schemas.microsoft.com/office/drawing/2014/main" id="{1A57526B-8D51-5B4F-A071-FB4D012371D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2531" y="1738166"/>
            <a:ext cx="2430506" cy="2430506"/>
          </a:xfrm>
          <a:prstGeom prst="rect">
            <a:avLst/>
          </a:prstGeom>
        </p:spPr>
      </p:pic>
      <p:sp>
        <p:nvSpPr>
          <p:cNvPr id="16" name="Rounded Rectangle 15">
            <a:extLst>
              <a:ext uri="{FF2B5EF4-FFF2-40B4-BE49-F238E27FC236}">
                <a16:creationId xmlns="" xmlns:a16="http://schemas.microsoft.com/office/drawing/2014/main" id="{C3B71322-4B05-A744-BA13-76B48F034063}"/>
              </a:ext>
            </a:extLst>
          </p:cNvPr>
          <p:cNvSpPr/>
          <p:nvPr/>
        </p:nvSpPr>
        <p:spPr>
          <a:xfrm>
            <a:off x="1503682" y="3230879"/>
            <a:ext cx="1158240" cy="1361442"/>
          </a:xfrm>
          <a:prstGeom prst="roundRect">
            <a:avLst/>
          </a:prstGeom>
          <a:noFill/>
          <a:ln w="25400">
            <a:solidFill>
              <a:schemeClr val="accent6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46304" tIns="73152" rIns="146304" bIns="73152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Content Placeholder 4">
            <a:extLst>
              <a:ext uri="{FF2B5EF4-FFF2-40B4-BE49-F238E27FC236}">
                <a16:creationId xmlns="" xmlns:a16="http://schemas.microsoft.com/office/drawing/2014/main" id="{D1EC74AB-0783-AE44-AB77-339DBD5AEA47}"/>
              </a:ext>
            </a:extLst>
          </p:cNvPr>
          <p:cNvSpPr txBox="1">
            <a:spLocks/>
          </p:cNvSpPr>
          <p:nvPr/>
        </p:nvSpPr>
        <p:spPr>
          <a:xfrm>
            <a:off x="942819" y="5791275"/>
            <a:ext cx="3116275" cy="478813"/>
          </a:xfrm>
          <a:prstGeom prst="rect">
            <a:avLst/>
          </a:prstGeom>
        </p:spPr>
        <p:txBody>
          <a:bodyPr lIns="146304" tIns="73152" rIns="146304" bIns="73152"/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4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dirty="0">
                <a:solidFill>
                  <a:schemeClr val="tx1"/>
                </a:solidFill>
              </a:rPr>
              <a:t>Sample your data…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="" xmlns:a16="http://schemas.microsoft.com/office/drawing/2014/main" id="{B0063A99-6030-3541-8D00-FB81851CEC68}"/>
              </a:ext>
            </a:extLst>
          </p:cNvPr>
          <p:cNvSpPr txBox="1">
            <a:spLocks/>
          </p:cNvSpPr>
          <p:nvPr/>
        </p:nvSpPr>
        <p:spPr>
          <a:xfrm>
            <a:off x="7718466" y="5800542"/>
            <a:ext cx="3334453" cy="1985176"/>
          </a:xfrm>
          <a:prstGeom prst="rect">
            <a:avLst/>
          </a:prstGeom>
        </p:spPr>
        <p:txBody>
          <a:bodyPr lIns="146304" tIns="73152" rIns="146304" bIns="73152"/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4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dirty="0">
                <a:solidFill>
                  <a:schemeClr val="tx1"/>
                </a:solidFill>
              </a:rPr>
              <a:t>Use the same code to train on the full dataset in a cluster of GPU instances…</a:t>
            </a:r>
          </a:p>
        </p:txBody>
      </p:sp>
      <p:sp>
        <p:nvSpPr>
          <p:cNvPr id="20" name="Bent Arrow 19">
            <a:extLst>
              <a:ext uri="{FF2B5EF4-FFF2-40B4-BE49-F238E27FC236}">
                <a16:creationId xmlns="" xmlns:a16="http://schemas.microsoft.com/office/drawing/2014/main" id="{B1BB33CE-FDA2-2B4A-8BB7-A36DC8212122}"/>
              </a:ext>
            </a:extLst>
          </p:cNvPr>
          <p:cNvSpPr/>
          <p:nvPr/>
        </p:nvSpPr>
        <p:spPr>
          <a:xfrm rot="5400000">
            <a:off x="9848946" y="3584050"/>
            <a:ext cx="430483" cy="459504"/>
          </a:xfrm>
          <a:prstGeom prst="bentArrow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46304" tIns="73152" rIns="146304" bIns="73152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="" xmlns:a16="http://schemas.microsoft.com/office/drawing/2014/main" id="{309AD02F-FE72-4C47-8B4F-508FAD8B056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014131" y="2962018"/>
            <a:ext cx="4098614" cy="2459170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="" xmlns:a16="http://schemas.microsoft.com/office/drawing/2014/main" id="{1B968167-0358-1D4A-91A0-008DC96337DD}"/>
              </a:ext>
            </a:extLst>
          </p:cNvPr>
          <p:cNvGrpSpPr/>
          <p:nvPr/>
        </p:nvGrpSpPr>
        <p:grpSpPr>
          <a:xfrm>
            <a:off x="9073406" y="4029044"/>
            <a:ext cx="2937051" cy="1762232"/>
            <a:chOff x="5518478" y="2518152"/>
            <a:chExt cx="1835657" cy="1101395"/>
          </a:xfrm>
        </p:grpSpPr>
        <p:pic>
          <p:nvPicPr>
            <p:cNvPr id="18" name="Picture 17">
              <a:extLst>
                <a:ext uri="{FF2B5EF4-FFF2-40B4-BE49-F238E27FC236}">
                  <a16:creationId xmlns="" xmlns:a16="http://schemas.microsoft.com/office/drawing/2014/main" id="{00D70FA7-8283-6749-9ADD-AD25711EADB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518478" y="2518152"/>
              <a:ext cx="1835657" cy="1101395"/>
            </a:xfrm>
            <a:prstGeom prst="rect">
              <a:avLst/>
            </a:prstGeom>
          </p:spPr>
        </p:pic>
        <p:sp>
          <p:nvSpPr>
            <p:cNvPr id="22" name="Rectangle 21">
              <a:extLst>
                <a:ext uri="{FF2B5EF4-FFF2-40B4-BE49-F238E27FC236}">
                  <a16:creationId xmlns="" xmlns:a16="http://schemas.microsoft.com/office/drawing/2014/main" id="{CF2AB428-FBDC-FA43-BD68-7ADA930E542C}"/>
                </a:ext>
              </a:extLst>
            </p:cNvPr>
            <p:cNvSpPr/>
            <p:nvPr/>
          </p:nvSpPr>
          <p:spPr>
            <a:xfrm>
              <a:off x="6731000" y="3038247"/>
              <a:ext cx="623135" cy="9865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pic>
        <p:nvPicPr>
          <p:cNvPr id="24" name="Picture 18" descr="mage result for tensorflow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7975" y="1211794"/>
            <a:ext cx="3610869" cy="650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>
            <a:extLst>
              <a:ext uri="{FF2B5EF4-FFF2-40B4-BE49-F238E27FC236}">
                <a16:creationId xmlns="" xmlns:a16="http://schemas.microsoft.com/office/drawing/2014/main" id="{628A1931-F227-5B45-A103-82AADAD75A1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60800" y="4231090"/>
            <a:ext cx="1981200" cy="1627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721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704"/>
    </mc:Choice>
    <mc:Fallback xmlns="">
      <p:transition spd="slow" advTm="35704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401251" y="318888"/>
            <a:ext cx="13518490" cy="751728"/>
          </a:xfrm>
          <a:prstGeom prst="rect">
            <a:avLst/>
          </a:prstGeom>
        </p:spPr>
        <p:txBody>
          <a:bodyPr lIns="146304" tIns="73152" rIns="146304" bIns="73152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j-ea"/>
                <a:cs typeface="Amazon Ember Regular" charset="0"/>
              </a:defRPr>
            </a:lvl1pPr>
          </a:lstStyle>
          <a:p>
            <a:r>
              <a:rPr lang="en-US" sz="4000" b="1" dirty="0" smtClean="0">
                <a:solidFill>
                  <a:srgbClr val="000000"/>
                </a:solidFill>
              </a:rPr>
              <a:t>Training</a:t>
            </a:r>
            <a:r>
              <a:rPr lang="en-US" sz="4000" dirty="0" smtClean="0">
                <a:solidFill>
                  <a:srgbClr val="000000"/>
                </a:solidFill>
              </a:rPr>
              <a:t>:  Bring Your Own Algorithm (BYOA) using Docker</a:t>
            </a:r>
            <a:endParaRPr lang="en-US" sz="4000" dirty="0">
              <a:solidFill>
                <a:srgbClr val="000000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3746" y="3458791"/>
            <a:ext cx="2670819" cy="1992840"/>
          </a:xfrm>
          <a:prstGeom prst="rect">
            <a:avLst/>
          </a:prstGeom>
        </p:spPr>
      </p:pic>
      <p:sp>
        <p:nvSpPr>
          <p:cNvPr id="16" name="Content Placeholder 5">
            <a:extLst>
              <a:ext uri="{FF2B5EF4-FFF2-40B4-BE49-F238E27FC236}">
                <a16:creationId xmlns="" xmlns:a16="http://schemas.microsoft.com/office/drawing/2014/main" id="{27BDC811-48A8-1646-B24A-4BA142FF5B5F}"/>
              </a:ext>
            </a:extLst>
          </p:cNvPr>
          <p:cNvSpPr txBox="1">
            <a:spLocks/>
          </p:cNvSpPr>
          <p:nvPr/>
        </p:nvSpPr>
        <p:spPr>
          <a:xfrm>
            <a:off x="6163018" y="6067166"/>
            <a:ext cx="3116275" cy="1281901"/>
          </a:xfrm>
          <a:prstGeom prst="rect">
            <a:avLst/>
          </a:prstGeom>
        </p:spPr>
        <p:txBody>
          <a:bodyPr lIns="146304" tIns="73152" rIns="146304" bIns="73152"/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4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s-IS" sz="2600" dirty="0">
                <a:solidFill>
                  <a:srgbClr val="000000"/>
                </a:solidFill>
              </a:rPr>
              <a:t>... add </a:t>
            </a:r>
            <a:r>
              <a:rPr lang="is-IS" sz="2600" dirty="0" smtClean="0">
                <a:solidFill>
                  <a:srgbClr val="000000"/>
                </a:solidFill>
              </a:rPr>
              <a:t>algorithm code </a:t>
            </a:r>
            <a:r>
              <a:rPr lang="is-IS" sz="2600" dirty="0">
                <a:solidFill>
                  <a:srgbClr val="000000"/>
                </a:solidFill>
              </a:rPr>
              <a:t>to a Docker container...</a:t>
            </a:r>
            <a:endParaRPr lang="en-US" sz="2600" dirty="0">
              <a:solidFill>
                <a:srgbClr val="000000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="" xmlns:a16="http://schemas.microsoft.com/office/drawing/2014/main" id="{10B34108-585A-E449-A317-18EB0FBD05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166" y="2141377"/>
            <a:ext cx="1699693" cy="131726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="" xmlns:a16="http://schemas.microsoft.com/office/drawing/2014/main" id="{95DC0FA2-8A06-0748-91A0-689388B20E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42318" y="1620473"/>
            <a:ext cx="2194560" cy="2194560"/>
          </a:xfrm>
          <a:prstGeom prst="rect">
            <a:avLst/>
          </a:prstGeom>
        </p:spPr>
      </p:pic>
      <p:sp>
        <p:nvSpPr>
          <p:cNvPr id="20" name="Content Placeholder 5">
            <a:extLst>
              <a:ext uri="{FF2B5EF4-FFF2-40B4-BE49-F238E27FC236}">
                <a16:creationId xmlns="" xmlns:a16="http://schemas.microsoft.com/office/drawing/2014/main" id="{55697D8F-B45D-D94C-A73A-F13C60A891AD}"/>
              </a:ext>
            </a:extLst>
          </p:cNvPr>
          <p:cNvSpPr txBox="1">
            <a:spLocks/>
          </p:cNvSpPr>
          <p:nvPr/>
        </p:nvSpPr>
        <p:spPr>
          <a:xfrm>
            <a:off x="1390672" y="6068520"/>
            <a:ext cx="3116275" cy="874146"/>
          </a:xfrm>
          <a:prstGeom prst="rect">
            <a:avLst/>
          </a:prstGeom>
        </p:spPr>
        <p:txBody>
          <a:bodyPr lIns="146304" tIns="73152" rIns="146304" bIns="73152"/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4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s-IS" sz="2600" dirty="0">
                <a:solidFill>
                  <a:srgbClr val="000000"/>
                </a:solidFill>
              </a:rPr>
              <a:t>Pick your preferred </a:t>
            </a:r>
            <a:r>
              <a:rPr lang="is-IS" sz="2600" dirty="0" smtClean="0">
                <a:solidFill>
                  <a:srgbClr val="000000"/>
                </a:solidFill>
              </a:rPr>
              <a:t>technology.</a:t>
            </a:r>
            <a:r>
              <a:rPr lang="is-IS" sz="2600" dirty="0">
                <a:solidFill>
                  <a:srgbClr val="000000"/>
                </a:solidFill>
              </a:rPr>
              <a:t>..</a:t>
            </a:r>
            <a:endParaRPr lang="en-US" sz="2600" dirty="0">
              <a:solidFill>
                <a:srgbClr val="000000"/>
              </a:solidFill>
            </a:endParaRPr>
          </a:p>
        </p:txBody>
      </p:sp>
      <p:sp>
        <p:nvSpPr>
          <p:cNvPr id="21" name="Content Placeholder 5">
            <a:extLst>
              <a:ext uri="{FF2B5EF4-FFF2-40B4-BE49-F238E27FC236}">
                <a16:creationId xmlns="" xmlns:a16="http://schemas.microsoft.com/office/drawing/2014/main" id="{AE563F6C-A46C-5D4F-B7A8-391697C31EDF}"/>
              </a:ext>
            </a:extLst>
          </p:cNvPr>
          <p:cNvSpPr txBox="1">
            <a:spLocks/>
          </p:cNvSpPr>
          <p:nvPr/>
        </p:nvSpPr>
        <p:spPr>
          <a:xfrm>
            <a:off x="9833735" y="6067166"/>
            <a:ext cx="3882691" cy="478813"/>
          </a:xfrm>
          <a:prstGeom prst="rect">
            <a:avLst/>
          </a:prstGeom>
        </p:spPr>
        <p:txBody>
          <a:bodyPr lIns="146304" tIns="73152" rIns="146304" bIns="73152"/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4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s-IS" sz="2600" dirty="0">
                <a:solidFill>
                  <a:srgbClr val="000000"/>
                </a:solidFill>
              </a:rPr>
              <a:t>... </a:t>
            </a:r>
            <a:r>
              <a:rPr lang="en-US" sz="2600" dirty="0">
                <a:solidFill>
                  <a:srgbClr val="000000"/>
                </a:solidFill>
              </a:rPr>
              <a:t>publish</a:t>
            </a:r>
            <a:r>
              <a:rPr lang="is-IS" sz="2600" dirty="0">
                <a:solidFill>
                  <a:srgbClr val="000000"/>
                </a:solidFill>
              </a:rPr>
              <a:t> image to ECR</a:t>
            </a:r>
            <a:endParaRPr lang="en-US" sz="2600" dirty="0">
              <a:solidFill>
                <a:srgbClr val="000000"/>
              </a:solidFill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="" xmlns:a16="http://schemas.microsoft.com/office/drawing/2014/main" id="{7535227A-80A2-194C-A0AD-465CF06665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4508" y="1686665"/>
            <a:ext cx="1821157" cy="1821157"/>
          </a:xfrm>
          <a:prstGeom prst="rect">
            <a:avLst/>
          </a:prstGeom>
        </p:spPr>
      </p:pic>
      <p:sp>
        <p:nvSpPr>
          <p:cNvPr id="24" name="Bent Arrow 23">
            <a:extLst>
              <a:ext uri="{FF2B5EF4-FFF2-40B4-BE49-F238E27FC236}">
                <a16:creationId xmlns="" xmlns:a16="http://schemas.microsoft.com/office/drawing/2014/main" id="{D9B883B4-7F60-6B44-AD50-841B607159A0}"/>
              </a:ext>
            </a:extLst>
          </p:cNvPr>
          <p:cNvSpPr/>
          <p:nvPr/>
        </p:nvSpPr>
        <p:spPr>
          <a:xfrm rot="5400000">
            <a:off x="7927830" y="2739766"/>
            <a:ext cx="514581" cy="521530"/>
          </a:xfrm>
          <a:prstGeom prst="bentArrow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46304" tIns="73152" rIns="146304" bIns="73152" rtlCol="0" anchor="ctr"/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5" name="Content Placeholder 5">
            <a:extLst>
              <a:ext uri="{FF2B5EF4-FFF2-40B4-BE49-F238E27FC236}">
                <a16:creationId xmlns="" xmlns:a16="http://schemas.microsoft.com/office/drawing/2014/main" id="{24735327-F4C8-3B47-8DBF-18FC78B1BF07}"/>
              </a:ext>
            </a:extLst>
          </p:cNvPr>
          <p:cNvSpPr txBox="1">
            <a:spLocks/>
          </p:cNvSpPr>
          <p:nvPr/>
        </p:nvSpPr>
        <p:spPr>
          <a:xfrm>
            <a:off x="10081157" y="4400399"/>
            <a:ext cx="3116275" cy="820646"/>
          </a:xfrm>
          <a:prstGeom prst="rect">
            <a:avLst/>
          </a:prstGeom>
          <a:solidFill>
            <a:schemeClr val="bg1"/>
          </a:solidFill>
        </p:spPr>
        <p:txBody>
          <a:bodyPr lIns="146304" tIns="73152" rIns="146304" bIns="73152"/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4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s-IS" sz="2600" b="1" dirty="0">
                <a:solidFill>
                  <a:srgbClr val="000000"/>
                </a:solidFill>
              </a:rPr>
              <a:t>Amazon ECR</a:t>
            </a:r>
            <a:endParaRPr lang="en-US" sz="2600" b="1" dirty="0">
              <a:solidFill>
                <a:srgbClr val="000000"/>
              </a:solidFill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6" y="2246348"/>
            <a:ext cx="1759909" cy="181668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="" xmlns:a16="http://schemas.microsoft.com/office/drawing/2014/main" id="{10B34108-585A-E449-A317-18EB0FBD053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033" y="4589194"/>
            <a:ext cx="1699693" cy="48562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268132" y="4470400"/>
            <a:ext cx="14901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000" dirty="0" smtClean="0">
                <a:solidFill>
                  <a:schemeClr val="tx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etc.</a:t>
            </a:r>
          </a:p>
        </p:txBody>
      </p:sp>
    </p:spTree>
    <p:extLst>
      <p:ext uri="{BB962C8B-B14F-4D97-AF65-F5344CB8AC3E}">
        <p14:creationId xmlns:p14="http://schemas.microsoft.com/office/powerpoint/2010/main" val="3759615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352"/>
    </mc:Choice>
    <mc:Fallback xmlns="">
      <p:transition spd="slow" advTm="16352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7"/>
          <p:cNvSpPr txBox="1">
            <a:spLocks/>
          </p:cNvSpPr>
          <p:nvPr/>
        </p:nvSpPr>
        <p:spPr>
          <a:xfrm>
            <a:off x="570587" y="5174363"/>
            <a:ext cx="3114110" cy="478813"/>
          </a:xfrm>
          <a:prstGeom prst="rect">
            <a:avLst/>
          </a:prstGeom>
        </p:spPr>
        <p:txBody>
          <a:bodyPr lIns="146304" tIns="73152" rIns="146304" bIns="73152"/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4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600">
                <a:solidFill>
                  <a:srgbClr val="000000"/>
                </a:solidFill>
              </a:rPr>
              <a:t>One step deployment</a:t>
            </a:r>
            <a:endParaRPr lang="en-US" sz="2600" dirty="0">
              <a:solidFill>
                <a:srgbClr val="000000"/>
              </a:solidFill>
            </a:endParaRPr>
          </a:p>
        </p:txBody>
      </p:sp>
      <p:sp>
        <p:nvSpPr>
          <p:cNvPr id="3" name="Content Placeholder 8"/>
          <p:cNvSpPr txBox="1">
            <a:spLocks/>
          </p:cNvSpPr>
          <p:nvPr/>
        </p:nvSpPr>
        <p:spPr>
          <a:xfrm>
            <a:off x="4002107" y="5174363"/>
            <a:ext cx="3116275" cy="2157770"/>
          </a:xfrm>
          <a:prstGeom prst="rect">
            <a:avLst/>
          </a:prstGeom>
        </p:spPr>
        <p:txBody>
          <a:bodyPr lIns="146304" tIns="73152" rIns="146304" bIns="73152"/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4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600" dirty="0">
                <a:solidFill>
                  <a:srgbClr val="000000"/>
                </a:solidFill>
              </a:rPr>
              <a:t>Low latency, high throughput, and high </a:t>
            </a:r>
            <a:r>
              <a:rPr lang="en-US" sz="2600" dirty="0" smtClean="0">
                <a:solidFill>
                  <a:srgbClr val="000000"/>
                </a:solidFill>
              </a:rPr>
              <a:t>reliability:</a:t>
            </a:r>
          </a:p>
          <a:p>
            <a:pPr algn="ctr"/>
            <a:r>
              <a:rPr lang="en-US" sz="2600" dirty="0" smtClean="0">
                <a:solidFill>
                  <a:srgbClr val="000000"/>
                </a:solidFill>
              </a:rPr>
              <a:t>real time </a:t>
            </a:r>
            <a:r>
              <a:rPr lang="en-US" sz="2600" b="1" i="1" dirty="0" smtClean="0">
                <a:solidFill>
                  <a:srgbClr val="000000"/>
                </a:solidFill>
              </a:rPr>
              <a:t>or</a:t>
            </a:r>
            <a:r>
              <a:rPr lang="en-US" sz="2600" dirty="0" smtClean="0">
                <a:solidFill>
                  <a:srgbClr val="000000"/>
                </a:solidFill>
              </a:rPr>
              <a:t> batch transform</a:t>
            </a:r>
            <a:endParaRPr lang="en-US" sz="2600" dirty="0">
              <a:solidFill>
                <a:srgbClr val="000000"/>
              </a:solidFill>
            </a:endParaRPr>
          </a:p>
        </p:txBody>
      </p:sp>
      <p:sp>
        <p:nvSpPr>
          <p:cNvPr id="4" name="Content Placeholder 9"/>
          <p:cNvSpPr txBox="1">
            <a:spLocks/>
          </p:cNvSpPr>
          <p:nvPr/>
        </p:nvSpPr>
        <p:spPr>
          <a:xfrm>
            <a:off x="7435795" y="5174363"/>
            <a:ext cx="3116275" cy="1192570"/>
          </a:xfrm>
          <a:prstGeom prst="rect">
            <a:avLst/>
          </a:prstGeom>
        </p:spPr>
        <p:txBody>
          <a:bodyPr lIns="146304" tIns="73152" rIns="146304" bIns="73152"/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4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600" dirty="0">
                <a:solidFill>
                  <a:srgbClr val="000000"/>
                </a:solidFill>
              </a:rPr>
              <a:t>A/B </a:t>
            </a:r>
            <a:r>
              <a:rPr lang="en-US" sz="2600" dirty="0" smtClean="0">
                <a:solidFill>
                  <a:srgbClr val="000000"/>
                </a:solidFill>
              </a:rPr>
              <a:t>testing</a:t>
            </a:r>
          </a:p>
          <a:p>
            <a:pPr algn="ctr"/>
            <a:r>
              <a:rPr lang="en-US" sz="2600" dirty="0" smtClean="0">
                <a:solidFill>
                  <a:srgbClr val="000000"/>
                </a:solidFill>
              </a:rPr>
              <a:t>built-in</a:t>
            </a:r>
            <a:endParaRPr lang="en-US" sz="2600" dirty="0">
              <a:solidFill>
                <a:srgbClr val="000000"/>
              </a:solidFill>
            </a:endParaRPr>
          </a:p>
        </p:txBody>
      </p:sp>
      <p:sp>
        <p:nvSpPr>
          <p:cNvPr id="5" name="Content Placeholder 10"/>
          <p:cNvSpPr txBox="1">
            <a:spLocks/>
          </p:cNvSpPr>
          <p:nvPr/>
        </p:nvSpPr>
        <p:spPr>
          <a:xfrm>
            <a:off x="10869485" y="5174363"/>
            <a:ext cx="3116275" cy="853904"/>
          </a:xfrm>
          <a:prstGeom prst="rect">
            <a:avLst/>
          </a:prstGeom>
        </p:spPr>
        <p:txBody>
          <a:bodyPr lIns="146304" tIns="73152" rIns="146304" bIns="73152"/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4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600" dirty="0">
                <a:solidFill>
                  <a:srgbClr val="000000"/>
                </a:solidFill>
              </a:rPr>
              <a:t>Use your own model</a:t>
            </a:r>
          </a:p>
        </p:txBody>
      </p:sp>
      <p:pic>
        <p:nvPicPr>
          <p:cNvPr id="6" name="Picture Placeholder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22978" y="2033339"/>
            <a:ext cx="2794406" cy="2794406"/>
          </a:xfrm>
          <a:prstGeom prst="rect">
            <a:avLst/>
          </a:prstGeom>
        </p:spPr>
      </p:pic>
      <p:pic>
        <p:nvPicPr>
          <p:cNvPr id="7" name="Picture Placeholder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5355" y="2033339"/>
            <a:ext cx="2794406" cy="2794406"/>
          </a:xfrm>
          <a:prstGeom prst="rect">
            <a:avLst/>
          </a:prstGeom>
        </p:spPr>
      </p:pic>
      <p:pic>
        <p:nvPicPr>
          <p:cNvPr id="8" name="Picture Placeholder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652634" y="2115211"/>
            <a:ext cx="1611510" cy="1611510"/>
          </a:xfrm>
          <a:prstGeom prst="rect">
            <a:avLst/>
          </a:prstGeom>
        </p:spPr>
      </p:pic>
      <p:sp>
        <p:nvSpPr>
          <p:cNvPr id="9" name="Title 5"/>
          <p:cNvSpPr txBox="1">
            <a:spLocks/>
          </p:cNvSpPr>
          <p:nvPr/>
        </p:nvSpPr>
        <p:spPr>
          <a:xfrm>
            <a:off x="570584" y="555955"/>
            <a:ext cx="13518490" cy="751728"/>
          </a:xfrm>
          <a:prstGeom prst="rect">
            <a:avLst/>
          </a:prstGeom>
        </p:spPr>
        <p:txBody>
          <a:bodyPr lIns="146304" tIns="73152" rIns="146304" bIns="73152"/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j-ea"/>
                <a:cs typeface="Amazon Ember Regular" charset="0"/>
              </a:defRPr>
            </a:lvl1pPr>
          </a:lstStyle>
          <a:p>
            <a:r>
              <a:rPr lang="en-US" sz="3600" b="1" dirty="0" smtClean="0">
                <a:solidFill>
                  <a:srgbClr val="000000"/>
                </a:solidFill>
              </a:rPr>
              <a:t>Hosting</a:t>
            </a:r>
            <a:r>
              <a:rPr lang="en-US" sz="3600" dirty="0" smtClean="0">
                <a:solidFill>
                  <a:srgbClr val="000000"/>
                </a:solidFill>
              </a:rPr>
              <a:t>:  Automated Model Deployment &amp; Autoscaling</a:t>
            </a:r>
            <a:endParaRPr lang="en-US" sz="3600" dirty="0">
              <a:solidFill>
                <a:srgbClr val="000000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1955" y="3153977"/>
            <a:ext cx="1655611" cy="165561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0435" y="2133371"/>
            <a:ext cx="2694374" cy="2694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162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983"/>
    </mc:Choice>
    <mc:Fallback xmlns="">
      <p:transition spd="slow" advTm="49983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iscovery &amp;…"/>
          <p:cNvSpPr txBox="1"/>
          <p:nvPr/>
        </p:nvSpPr>
        <p:spPr>
          <a:xfrm>
            <a:off x="580769" y="6258343"/>
            <a:ext cx="3413653" cy="6736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13547" tIns="13547" rIns="13547" bIns="13547" numCol="1" anchor="ctr">
            <a:spAutoFit/>
          </a:bodyPr>
          <a:lstStyle>
            <a:lvl1pPr algn="ctr">
              <a:lnSpc>
                <a:spcPct val="150000"/>
              </a:lnSpc>
              <a:defRPr sz="4000" spc="450">
                <a:solidFill>
                  <a:srgbClr val="FFFFFF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</a:lstStyle>
          <a:p>
            <a:pPr algn="l" defTabSz="939749" hangingPunct="0"/>
            <a:r>
              <a:rPr lang="en-US" sz="1400" kern="0" spc="267" dirty="0">
                <a:solidFill>
                  <a:srgbClr val="FF9900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ML FRAMEWORKS &amp; INFRASTRUCTURE</a:t>
            </a:r>
            <a:endParaRPr sz="1400" kern="0" spc="267" dirty="0">
              <a:solidFill>
                <a:srgbClr val="FF9900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4" name="Discovery &amp;…">
            <a:extLst>
              <a:ext uri="{FF2B5EF4-FFF2-40B4-BE49-F238E27FC236}">
                <a16:creationId xmlns:a16="http://schemas.microsoft.com/office/drawing/2014/main" xmlns="" id="{42FF768E-6227-CC48-8F54-4519AEC216E4}"/>
              </a:ext>
            </a:extLst>
          </p:cNvPr>
          <p:cNvSpPr txBox="1"/>
          <p:nvPr/>
        </p:nvSpPr>
        <p:spPr>
          <a:xfrm>
            <a:off x="580751" y="2373379"/>
            <a:ext cx="3169798" cy="3412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13547" tIns="13547" rIns="13547" bIns="13547" numCol="1" anchor="ctr">
            <a:spAutoFit/>
          </a:bodyPr>
          <a:lstStyle>
            <a:lvl1pPr algn="ctr">
              <a:lnSpc>
                <a:spcPct val="150000"/>
              </a:lnSpc>
              <a:defRPr sz="4000" spc="450">
                <a:solidFill>
                  <a:srgbClr val="FFFFFF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</a:lstStyle>
          <a:p>
            <a:pPr algn="l" defTabSz="939749" hangingPunct="0"/>
            <a:r>
              <a:rPr sz="1400" kern="0" spc="267" dirty="0">
                <a:solidFill>
                  <a:srgbClr val="FF9900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</a:t>
            </a:r>
            <a:r>
              <a:rPr lang="en-US" sz="1400" kern="0" spc="267" dirty="0">
                <a:solidFill>
                  <a:srgbClr val="FF9900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I</a:t>
            </a:r>
            <a:r>
              <a:rPr sz="1400" kern="0" spc="267" dirty="0">
                <a:solidFill>
                  <a:srgbClr val="FF9900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SERVICES</a:t>
            </a:r>
          </a:p>
        </p:txBody>
      </p:sp>
      <p:sp>
        <p:nvSpPr>
          <p:cNvPr id="5" name="Rekognition">
            <a:extLst>
              <a:ext uri="{FF2B5EF4-FFF2-40B4-BE49-F238E27FC236}">
                <a16:creationId xmlns:a16="http://schemas.microsoft.com/office/drawing/2014/main" xmlns="" id="{35D67666-AA41-334E-910E-FB16E52DEBEF}"/>
              </a:ext>
            </a:extLst>
          </p:cNvPr>
          <p:cNvSpPr txBox="1"/>
          <p:nvPr/>
        </p:nvSpPr>
        <p:spPr>
          <a:xfrm>
            <a:off x="2479514" y="2784220"/>
            <a:ext cx="1181856" cy="2790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6253" tIns="16253" rIns="16253" bIns="16253" numCol="1" anchor="t">
            <a:spAutoFit/>
          </a:bodyPr>
          <a:lstStyle>
            <a:lvl1pPr algn="ctr">
              <a:defRPr sz="2800" spc="600">
                <a:solidFill>
                  <a:srgbClr val="FFFFFF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</a:lstStyle>
          <a:p>
            <a:pPr defTabSz="939749" hangingPunct="0"/>
            <a:r>
              <a:rPr sz="800" kern="0" spc="358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REKOGNITION</a:t>
            </a:r>
            <a:endParaRPr lang="en-US" sz="800" kern="0" spc="358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defTabSz="939749" hangingPunct="0"/>
            <a:r>
              <a:rPr lang="en-US" sz="800" kern="0" spc="358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IMAGE</a:t>
            </a:r>
            <a:endParaRPr sz="800" kern="0" spc="358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6" name="Polly">
            <a:extLst>
              <a:ext uri="{FF2B5EF4-FFF2-40B4-BE49-F238E27FC236}">
                <a16:creationId xmlns:a16="http://schemas.microsoft.com/office/drawing/2014/main" xmlns="" id="{EA0F1E69-BEAB-F743-9B15-EDEEF01C08DF}"/>
              </a:ext>
            </a:extLst>
          </p:cNvPr>
          <p:cNvSpPr txBox="1"/>
          <p:nvPr/>
        </p:nvSpPr>
        <p:spPr>
          <a:xfrm>
            <a:off x="6372568" y="2784220"/>
            <a:ext cx="532960" cy="1559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6253" tIns="16253" rIns="16253" bIns="16253" numCol="1" anchor="t">
            <a:spAutoFit/>
          </a:bodyPr>
          <a:lstStyle>
            <a:lvl1pPr algn="ctr">
              <a:defRPr sz="2800" spc="600">
                <a:solidFill>
                  <a:srgbClr val="FFFFFF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</a:lstStyle>
          <a:p>
            <a:pPr defTabSz="939749" hangingPunct="0"/>
            <a:r>
              <a:rPr sz="800" kern="0" spc="358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POLLY</a:t>
            </a:r>
          </a:p>
        </p:txBody>
      </p:sp>
      <p:sp>
        <p:nvSpPr>
          <p:cNvPr id="7" name="Transcribe">
            <a:extLst>
              <a:ext uri="{FF2B5EF4-FFF2-40B4-BE49-F238E27FC236}">
                <a16:creationId xmlns:a16="http://schemas.microsoft.com/office/drawing/2014/main" xmlns="" id="{BEA36427-41D3-8C48-BB00-82CDFC425F35}"/>
              </a:ext>
            </a:extLst>
          </p:cNvPr>
          <p:cNvSpPr txBox="1"/>
          <p:nvPr/>
        </p:nvSpPr>
        <p:spPr>
          <a:xfrm>
            <a:off x="7108327" y="2784219"/>
            <a:ext cx="1068494" cy="16116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6253" tIns="16253" rIns="16253" bIns="16253" numCol="1" anchor="t">
            <a:spAutoFit/>
          </a:bodyPr>
          <a:lstStyle>
            <a:lvl1pPr algn="ctr">
              <a:defRPr sz="2800" spc="600">
                <a:solidFill>
                  <a:srgbClr val="FFFFFF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</a:lstStyle>
          <a:p>
            <a:pPr defTabSz="939749" hangingPunct="0"/>
            <a:r>
              <a:rPr sz="800" kern="0" spc="358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TRANSCRIBE</a:t>
            </a:r>
          </a:p>
        </p:txBody>
      </p:sp>
      <p:sp>
        <p:nvSpPr>
          <p:cNvPr id="8" name="Translate">
            <a:extLst>
              <a:ext uri="{FF2B5EF4-FFF2-40B4-BE49-F238E27FC236}">
                <a16:creationId xmlns:a16="http://schemas.microsoft.com/office/drawing/2014/main" xmlns="" id="{F2E114E5-BE83-AF4D-B066-F24121262C28}"/>
              </a:ext>
            </a:extLst>
          </p:cNvPr>
          <p:cNvSpPr txBox="1"/>
          <p:nvPr/>
        </p:nvSpPr>
        <p:spPr>
          <a:xfrm>
            <a:off x="8627919" y="2784219"/>
            <a:ext cx="988011" cy="16116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6253" tIns="16253" rIns="16253" bIns="16253" numCol="1" anchor="t">
            <a:spAutoFit/>
          </a:bodyPr>
          <a:lstStyle>
            <a:lvl1pPr algn="ctr">
              <a:defRPr sz="2800" spc="600">
                <a:solidFill>
                  <a:srgbClr val="FFFFFF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</a:lstStyle>
          <a:p>
            <a:pPr defTabSz="939749" hangingPunct="0"/>
            <a:r>
              <a:rPr sz="800" kern="0" spc="358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TRANSLATE</a:t>
            </a:r>
          </a:p>
        </p:txBody>
      </p:sp>
      <p:sp>
        <p:nvSpPr>
          <p:cNvPr id="9" name="Comprehend">
            <a:extLst>
              <a:ext uri="{FF2B5EF4-FFF2-40B4-BE49-F238E27FC236}">
                <a16:creationId xmlns:a16="http://schemas.microsoft.com/office/drawing/2014/main" xmlns="" id="{828EEAE6-155B-AF46-873E-0C2BA5594218}"/>
              </a:ext>
            </a:extLst>
          </p:cNvPr>
          <p:cNvSpPr txBox="1"/>
          <p:nvPr/>
        </p:nvSpPr>
        <p:spPr>
          <a:xfrm>
            <a:off x="9830774" y="2784217"/>
            <a:ext cx="1171597" cy="1620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6253" tIns="16253" rIns="16253" bIns="16253" numCol="1" anchor="t">
            <a:spAutoFit/>
          </a:bodyPr>
          <a:lstStyle>
            <a:lvl1pPr algn="ctr">
              <a:defRPr sz="2800" spc="600">
                <a:solidFill>
                  <a:srgbClr val="FFFFFF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</a:lstStyle>
          <a:p>
            <a:pPr defTabSz="939749" hangingPunct="0"/>
            <a:r>
              <a:rPr sz="800" kern="0" spc="358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COMPREHEND</a:t>
            </a:r>
          </a:p>
        </p:txBody>
      </p:sp>
      <p:sp>
        <p:nvSpPr>
          <p:cNvPr id="10" name="Lex">
            <a:extLst>
              <a:ext uri="{FF2B5EF4-FFF2-40B4-BE49-F238E27FC236}">
                <a16:creationId xmlns:a16="http://schemas.microsoft.com/office/drawing/2014/main" xmlns="" id="{45D62D51-0FB6-8C44-B0DC-26F58A25755A}"/>
              </a:ext>
            </a:extLst>
          </p:cNvPr>
          <p:cNvSpPr txBox="1"/>
          <p:nvPr/>
        </p:nvSpPr>
        <p:spPr>
          <a:xfrm>
            <a:off x="11243507" y="2784220"/>
            <a:ext cx="299563" cy="1559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6253" tIns="16253" rIns="16253" bIns="16253" numCol="1" anchor="t">
            <a:spAutoFit/>
          </a:bodyPr>
          <a:lstStyle>
            <a:lvl1pPr algn="ctr">
              <a:defRPr sz="2800" spc="600">
                <a:solidFill>
                  <a:srgbClr val="FFFFFF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</a:lstStyle>
          <a:p>
            <a:pPr defTabSz="939749" hangingPunct="0"/>
            <a:r>
              <a:rPr sz="800" kern="0" spc="358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LEX</a:t>
            </a:r>
          </a:p>
        </p:txBody>
      </p:sp>
      <p:sp>
        <p:nvSpPr>
          <p:cNvPr id="11" name="Rekognition">
            <a:extLst>
              <a:ext uri="{FF2B5EF4-FFF2-40B4-BE49-F238E27FC236}">
                <a16:creationId xmlns:a16="http://schemas.microsoft.com/office/drawing/2014/main" xmlns="" id="{35D67666-AA41-334E-910E-FB16E52DEBEF}"/>
              </a:ext>
            </a:extLst>
          </p:cNvPr>
          <p:cNvSpPr txBox="1"/>
          <p:nvPr/>
        </p:nvSpPr>
        <p:spPr>
          <a:xfrm>
            <a:off x="3800773" y="2784220"/>
            <a:ext cx="1181856" cy="2790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6253" tIns="16253" rIns="16253" bIns="16253" numCol="1" anchor="t">
            <a:spAutoFit/>
          </a:bodyPr>
          <a:lstStyle>
            <a:lvl1pPr algn="ctr">
              <a:defRPr sz="2800" spc="600">
                <a:solidFill>
                  <a:srgbClr val="FFFFFF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</a:lstStyle>
          <a:p>
            <a:pPr defTabSz="939749" hangingPunct="0"/>
            <a:r>
              <a:rPr sz="800" kern="0" spc="358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REKOGNITION</a:t>
            </a:r>
            <a:endParaRPr lang="en-US" sz="800" kern="0" spc="358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defTabSz="939749" hangingPunct="0"/>
            <a:r>
              <a:rPr lang="en-US" sz="800" kern="0" spc="358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VIDEO</a:t>
            </a:r>
            <a:endParaRPr sz="800" kern="0" spc="358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12" name="Rekognition">
            <a:extLst>
              <a:ext uri="{FF2B5EF4-FFF2-40B4-BE49-F238E27FC236}">
                <a16:creationId xmlns:a16="http://schemas.microsoft.com/office/drawing/2014/main" xmlns="" id="{68C73B96-C0F8-E54C-A655-23FF11ABD2C3}"/>
              </a:ext>
            </a:extLst>
          </p:cNvPr>
          <p:cNvSpPr txBox="1"/>
          <p:nvPr/>
        </p:nvSpPr>
        <p:spPr>
          <a:xfrm>
            <a:off x="4091386" y="1843702"/>
            <a:ext cx="597080" cy="2482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6253" tIns="16253" rIns="16253" bIns="16253" numCol="1" anchor="t">
            <a:spAutoFit/>
          </a:bodyPr>
          <a:lstStyle>
            <a:lvl1pPr algn="ctr">
              <a:defRPr sz="2800" spc="600">
                <a:solidFill>
                  <a:srgbClr val="FFFFFF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</a:lstStyle>
          <a:p>
            <a:pPr defTabSz="939749" hangingPunct="0"/>
            <a:r>
              <a:rPr lang="en-US" sz="1400" kern="0" spc="107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Vision</a:t>
            </a:r>
            <a:endParaRPr sz="1400" kern="0" spc="107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13" name="Rekognition">
            <a:extLst>
              <a:ext uri="{FF2B5EF4-FFF2-40B4-BE49-F238E27FC236}">
                <a16:creationId xmlns:a16="http://schemas.microsoft.com/office/drawing/2014/main" xmlns="" id="{2C87CEF6-2B5C-5E4A-B5E5-F69D0253E202}"/>
              </a:ext>
            </a:extLst>
          </p:cNvPr>
          <p:cNvSpPr txBox="1"/>
          <p:nvPr/>
        </p:nvSpPr>
        <p:spPr>
          <a:xfrm>
            <a:off x="6825966" y="1843702"/>
            <a:ext cx="688330" cy="2482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6253" tIns="16253" rIns="16253" bIns="16253" numCol="1" anchor="t">
            <a:spAutoFit/>
          </a:bodyPr>
          <a:lstStyle>
            <a:lvl1pPr algn="ctr">
              <a:defRPr sz="2800" spc="600">
                <a:solidFill>
                  <a:srgbClr val="FFFFFF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</a:lstStyle>
          <a:p>
            <a:pPr defTabSz="939749" hangingPunct="0"/>
            <a:r>
              <a:rPr lang="en-US" sz="1400" kern="0" spc="107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Speech</a:t>
            </a:r>
            <a:endParaRPr sz="1400" kern="0" spc="107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14" name="Rekognition">
            <a:extLst>
              <a:ext uri="{FF2B5EF4-FFF2-40B4-BE49-F238E27FC236}">
                <a16:creationId xmlns:a16="http://schemas.microsoft.com/office/drawing/2014/main" xmlns="" id="{C9B6A9BC-E926-184E-A0E1-C864874F8BE5}"/>
              </a:ext>
            </a:extLst>
          </p:cNvPr>
          <p:cNvSpPr txBox="1"/>
          <p:nvPr/>
        </p:nvSpPr>
        <p:spPr>
          <a:xfrm>
            <a:off x="9308223" y="1843702"/>
            <a:ext cx="924208" cy="2482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6253" tIns="16253" rIns="16253" bIns="16253" numCol="1" anchor="t">
            <a:spAutoFit/>
          </a:bodyPr>
          <a:lstStyle>
            <a:lvl1pPr algn="ctr">
              <a:defRPr sz="2800" spc="600">
                <a:solidFill>
                  <a:srgbClr val="FFFFFF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</a:lstStyle>
          <a:p>
            <a:pPr defTabSz="939749" hangingPunct="0"/>
            <a:r>
              <a:rPr lang="en-US" sz="1400" kern="0" spc="107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Language</a:t>
            </a:r>
            <a:endParaRPr sz="1400" kern="0" spc="107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15" name="Rekognition">
            <a:extLst>
              <a:ext uri="{FF2B5EF4-FFF2-40B4-BE49-F238E27FC236}">
                <a16:creationId xmlns:a16="http://schemas.microsoft.com/office/drawing/2014/main" xmlns="" id="{B774F760-EBEA-6C49-9457-046F40467AED}"/>
              </a:ext>
            </a:extLst>
          </p:cNvPr>
          <p:cNvSpPr txBox="1"/>
          <p:nvPr/>
        </p:nvSpPr>
        <p:spPr>
          <a:xfrm>
            <a:off x="10719708" y="1843702"/>
            <a:ext cx="866385" cy="2482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6253" tIns="16253" rIns="16253" bIns="16253" numCol="1" anchor="t">
            <a:spAutoFit/>
          </a:bodyPr>
          <a:lstStyle>
            <a:lvl1pPr algn="ctr">
              <a:defRPr sz="2800" spc="600">
                <a:solidFill>
                  <a:srgbClr val="FFFFFF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</a:lstStyle>
          <a:p>
            <a:pPr defTabSz="939749" hangingPunct="0"/>
            <a:r>
              <a:rPr lang="en-US" sz="1400" kern="0" spc="107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Chatbots</a:t>
            </a:r>
            <a:endParaRPr sz="1400" kern="0" spc="107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pic>
        <p:nvPicPr>
          <p:cNvPr id="16" name="Graphic 2">
            <a:extLst>
              <a:ext uri="{FF2B5EF4-FFF2-40B4-BE49-F238E27FC236}">
                <a16:creationId xmlns:a16="http://schemas.microsoft.com/office/drawing/2014/main" xmlns="" id="{2BEFC8C3-5AF4-4A85-A7A4-E6B49ED06F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11221799" y="2278943"/>
            <a:ext cx="417032" cy="417032"/>
          </a:xfrm>
          <a:prstGeom prst="rect">
            <a:avLst/>
          </a:prstGeom>
        </p:spPr>
      </p:pic>
      <p:pic>
        <p:nvPicPr>
          <p:cNvPr id="17" name="Graphic 3">
            <a:extLst>
              <a:ext uri="{FF2B5EF4-FFF2-40B4-BE49-F238E27FC236}">
                <a16:creationId xmlns:a16="http://schemas.microsoft.com/office/drawing/2014/main" xmlns="" id="{7F776313-5DB7-4519-BCBE-46CFAC1DCDA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6409323" y="2294811"/>
            <a:ext cx="382208" cy="382208"/>
          </a:xfrm>
          <a:prstGeom prst="rect">
            <a:avLst/>
          </a:prstGeom>
        </p:spPr>
      </p:pic>
      <p:pic>
        <p:nvPicPr>
          <p:cNvPr id="18" name="Graphic 16">
            <a:extLst>
              <a:ext uri="{FF2B5EF4-FFF2-40B4-BE49-F238E27FC236}">
                <a16:creationId xmlns:a16="http://schemas.microsoft.com/office/drawing/2014/main" xmlns="" id="{4D07E88A-3E5B-409A-93D2-6FED91E602C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2890658" y="2302642"/>
            <a:ext cx="382210" cy="382210"/>
          </a:xfrm>
          <a:prstGeom prst="rect">
            <a:avLst/>
          </a:prstGeom>
        </p:spPr>
      </p:pic>
      <p:pic>
        <p:nvPicPr>
          <p:cNvPr id="19" name="Graphic 43">
            <a:extLst>
              <a:ext uri="{FF2B5EF4-FFF2-40B4-BE49-F238E27FC236}">
                <a16:creationId xmlns:a16="http://schemas.microsoft.com/office/drawing/2014/main" xmlns="" id="{D3D01467-401C-40A3-A528-E2F0F4892FA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4179339" y="2294811"/>
            <a:ext cx="404499" cy="404499"/>
          </a:xfrm>
          <a:prstGeom prst="rect">
            <a:avLst/>
          </a:prstGeom>
        </p:spPr>
      </p:pic>
      <p:pic>
        <p:nvPicPr>
          <p:cNvPr id="20" name="Graphic 46">
            <a:extLst>
              <a:ext uri="{FF2B5EF4-FFF2-40B4-BE49-F238E27FC236}">
                <a16:creationId xmlns:a16="http://schemas.microsoft.com/office/drawing/2014/main" xmlns="" id="{6F0E9516-62B1-4E9E-8AD2-6FFFB908681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7454701" y="2294821"/>
            <a:ext cx="382211" cy="382211"/>
          </a:xfrm>
          <a:prstGeom prst="rect">
            <a:avLst/>
          </a:prstGeom>
        </p:spPr>
      </p:pic>
      <p:pic>
        <p:nvPicPr>
          <p:cNvPr id="21" name="Graphic 47">
            <a:extLst>
              <a:ext uri="{FF2B5EF4-FFF2-40B4-BE49-F238E27FC236}">
                <a16:creationId xmlns:a16="http://schemas.microsoft.com/office/drawing/2014/main" xmlns="" id="{A4C960DE-7194-4929-B802-28E340E17CFD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8968192" y="2283973"/>
            <a:ext cx="330438" cy="367155"/>
          </a:xfrm>
          <a:prstGeom prst="rect">
            <a:avLst/>
          </a:prstGeom>
        </p:spPr>
      </p:pic>
      <p:pic>
        <p:nvPicPr>
          <p:cNvPr id="22" name="Graphic 48">
            <a:extLst>
              <a:ext uri="{FF2B5EF4-FFF2-40B4-BE49-F238E27FC236}">
                <a16:creationId xmlns:a16="http://schemas.microsoft.com/office/drawing/2014/main" xmlns="" id="{3F69763F-39E0-46A1-8EF7-CD0CF1F23867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10225987" y="2278944"/>
            <a:ext cx="381171" cy="381171"/>
          </a:xfrm>
          <a:prstGeom prst="rect">
            <a:avLst/>
          </a:prstGeom>
        </p:spPr>
      </p:pic>
      <p:sp>
        <p:nvSpPr>
          <p:cNvPr id="23" name="Discovery &amp;…"/>
          <p:cNvSpPr txBox="1"/>
          <p:nvPr/>
        </p:nvSpPr>
        <p:spPr>
          <a:xfrm>
            <a:off x="7571490" y="3631787"/>
            <a:ext cx="2288744" cy="3966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13547" tIns="13547" rIns="13547" bIns="13547" numCol="1" anchor="ctr">
            <a:spAutoFit/>
          </a:bodyPr>
          <a:lstStyle>
            <a:lvl1pPr>
              <a:defRPr sz="3500" b="1" spc="450">
                <a:solidFill>
                  <a:srgbClr val="FFFFFF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</a:lstStyle>
          <a:p>
            <a:pPr defTabSz="939749" hangingPunct="0"/>
            <a:r>
              <a:rPr sz="1200" b="0" kern="0" spc="267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AMAZON </a:t>
            </a:r>
            <a:r>
              <a:rPr lang="en-US" sz="1200" b="0" kern="0" spc="267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/>
            </a:r>
            <a:br>
              <a:rPr lang="en-US" sz="1200" b="0" kern="0" spc="267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</a:br>
            <a:r>
              <a:rPr lang="en-US" sz="1200" b="0" kern="0" spc="267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</a:t>
            </a:r>
            <a:r>
              <a:rPr sz="1200" b="0" kern="0" spc="267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AGEMAKER</a:t>
            </a:r>
          </a:p>
        </p:txBody>
      </p:sp>
      <p:pic>
        <p:nvPicPr>
          <p:cNvPr id="24" name="Graphic 1">
            <a:extLst>
              <a:ext uri="{FF2B5EF4-FFF2-40B4-BE49-F238E27FC236}">
                <a16:creationId xmlns:a16="http://schemas.microsoft.com/office/drawing/2014/main" xmlns="" id="{7DE72512-E6B3-41FB-92E8-7FCC8C140349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7064362" y="3637533"/>
            <a:ext cx="368389" cy="375757"/>
          </a:xfrm>
          <a:prstGeom prst="rect">
            <a:avLst/>
          </a:prstGeom>
        </p:spPr>
      </p:pic>
      <p:sp>
        <p:nvSpPr>
          <p:cNvPr id="25" name="Transcribe">
            <a:extLst>
              <a:ext uri="{FF2B5EF4-FFF2-40B4-BE49-F238E27FC236}">
                <a16:creationId xmlns:a16="http://schemas.microsoft.com/office/drawing/2014/main" xmlns="" id="{BEA36427-41D3-8C48-BB00-82CDFC425F35}"/>
              </a:ext>
            </a:extLst>
          </p:cNvPr>
          <p:cNvSpPr txBox="1"/>
          <p:nvPr/>
        </p:nvSpPr>
        <p:spPr>
          <a:xfrm>
            <a:off x="3795637" y="4245359"/>
            <a:ext cx="851093" cy="26794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995" tIns="25995" rIns="25995" bIns="25995" numCol="1" anchor="t">
            <a:spAutoFit/>
          </a:bodyPr>
          <a:lstStyle>
            <a:lvl1pPr algn="ctr">
              <a:defRPr sz="2800" spc="600">
                <a:solidFill>
                  <a:srgbClr val="FFFFFF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</a:lstStyle>
          <a:p>
            <a:pPr defTabSz="1503598" hangingPunct="0"/>
            <a:r>
              <a:rPr lang="en-US" sz="1400" kern="0" spc="573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BUILD</a:t>
            </a:r>
            <a:endParaRPr sz="1400" kern="0" spc="573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cxnSp>
        <p:nvCxnSpPr>
          <p:cNvPr id="26" name="Straight Connector 25"/>
          <p:cNvCxnSpPr/>
          <p:nvPr/>
        </p:nvCxnSpPr>
        <p:spPr>
          <a:xfrm>
            <a:off x="3814235" y="4099635"/>
            <a:ext cx="8683251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ranscribe">
            <a:extLst>
              <a:ext uri="{FF2B5EF4-FFF2-40B4-BE49-F238E27FC236}">
                <a16:creationId xmlns:a16="http://schemas.microsoft.com/office/drawing/2014/main" xmlns="" id="{BEA36427-41D3-8C48-BB00-82CDFC425F35}"/>
              </a:ext>
            </a:extLst>
          </p:cNvPr>
          <p:cNvSpPr txBox="1"/>
          <p:nvPr/>
        </p:nvSpPr>
        <p:spPr>
          <a:xfrm>
            <a:off x="7963986" y="4236220"/>
            <a:ext cx="852890" cy="26794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995" tIns="25995" rIns="25995" bIns="25995" numCol="1" anchor="t">
            <a:spAutoFit/>
          </a:bodyPr>
          <a:lstStyle>
            <a:lvl1pPr algn="ctr">
              <a:defRPr sz="2800" spc="600">
                <a:solidFill>
                  <a:srgbClr val="FFFFFF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</a:lstStyle>
          <a:p>
            <a:pPr defTabSz="1503598" hangingPunct="0"/>
            <a:r>
              <a:rPr lang="en-US" sz="1400" kern="0" spc="573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TRAIN</a:t>
            </a:r>
            <a:endParaRPr sz="1400" kern="0" spc="573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28" name="Lex">
            <a:extLst>
              <a:ext uri="{FF2B5EF4-FFF2-40B4-BE49-F238E27FC236}">
                <a16:creationId xmlns:a16="http://schemas.microsoft.com/office/drawing/2014/main" xmlns="" id="{45D62D51-0FB6-8C44-B0DC-26F58A25755A}"/>
              </a:ext>
            </a:extLst>
          </p:cNvPr>
          <p:cNvSpPr txBox="1"/>
          <p:nvPr/>
        </p:nvSpPr>
        <p:spPr>
          <a:xfrm>
            <a:off x="11915542" y="2786907"/>
            <a:ext cx="886368" cy="16116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6253" tIns="16253" rIns="16253" bIns="16253" numCol="1" anchor="t">
            <a:spAutoFit/>
          </a:bodyPr>
          <a:lstStyle>
            <a:lvl1pPr algn="ctr">
              <a:defRPr sz="2800" spc="600">
                <a:solidFill>
                  <a:srgbClr val="FFFFFF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</a:lstStyle>
          <a:p>
            <a:pPr defTabSz="939749" hangingPunct="0"/>
            <a:r>
              <a:rPr lang="en-US" sz="800" kern="0" spc="358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FORECAST</a:t>
            </a:r>
            <a:endParaRPr sz="800" kern="0" spc="358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29" name="Rekognition">
            <a:extLst>
              <a:ext uri="{FF2B5EF4-FFF2-40B4-BE49-F238E27FC236}">
                <a16:creationId xmlns:a16="http://schemas.microsoft.com/office/drawing/2014/main" xmlns="" id="{B774F760-EBEA-6C49-9457-046F40467AED}"/>
              </a:ext>
            </a:extLst>
          </p:cNvPr>
          <p:cNvSpPr txBox="1"/>
          <p:nvPr/>
        </p:nvSpPr>
        <p:spPr>
          <a:xfrm>
            <a:off x="11741848" y="1848827"/>
            <a:ext cx="1109356" cy="2482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6253" tIns="16253" rIns="16253" bIns="16253" numCol="1" anchor="t">
            <a:spAutoFit/>
          </a:bodyPr>
          <a:lstStyle>
            <a:lvl1pPr algn="ctr">
              <a:defRPr sz="2800" spc="600">
                <a:solidFill>
                  <a:srgbClr val="FFFFFF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</a:lstStyle>
          <a:p>
            <a:pPr defTabSz="939749" hangingPunct="0"/>
            <a:r>
              <a:rPr lang="en-US" sz="1400" kern="0" spc="107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Forecasting</a:t>
            </a:r>
            <a:endParaRPr sz="1400" kern="0" spc="107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30" name="Rekognition">
            <a:extLst>
              <a:ext uri="{FF2B5EF4-FFF2-40B4-BE49-F238E27FC236}">
                <a16:creationId xmlns:a16="http://schemas.microsoft.com/office/drawing/2014/main" xmlns="" id="{35D67666-AA41-334E-910E-FB16E52DEBEF}"/>
              </a:ext>
            </a:extLst>
          </p:cNvPr>
          <p:cNvSpPr txBox="1"/>
          <p:nvPr/>
        </p:nvSpPr>
        <p:spPr>
          <a:xfrm>
            <a:off x="5141436" y="2780654"/>
            <a:ext cx="865397" cy="1620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6253" tIns="16253" rIns="16253" bIns="16253" numCol="1" anchor="t">
            <a:spAutoFit/>
          </a:bodyPr>
          <a:lstStyle>
            <a:lvl1pPr algn="ctr">
              <a:defRPr sz="2800" spc="600">
                <a:solidFill>
                  <a:srgbClr val="FFFFFF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</a:lstStyle>
          <a:p>
            <a:pPr defTabSz="939749" hangingPunct="0"/>
            <a:r>
              <a:rPr lang="en-US" sz="800" kern="0" spc="358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TEXTRACT</a:t>
            </a:r>
            <a:endParaRPr sz="800" kern="0" spc="358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31" name="Lex">
            <a:extLst>
              <a:ext uri="{FF2B5EF4-FFF2-40B4-BE49-F238E27FC236}">
                <a16:creationId xmlns:a16="http://schemas.microsoft.com/office/drawing/2014/main" xmlns="" id="{45D62D51-0FB6-8C44-B0DC-26F58A25755A}"/>
              </a:ext>
            </a:extLst>
          </p:cNvPr>
          <p:cNvSpPr txBox="1"/>
          <p:nvPr/>
        </p:nvSpPr>
        <p:spPr>
          <a:xfrm>
            <a:off x="13073923" y="2788309"/>
            <a:ext cx="1186986" cy="1620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6253" tIns="16253" rIns="16253" bIns="16253" numCol="1" anchor="t">
            <a:spAutoFit/>
          </a:bodyPr>
          <a:lstStyle>
            <a:lvl1pPr algn="ctr">
              <a:defRPr sz="2800" spc="600">
                <a:solidFill>
                  <a:srgbClr val="FFFFFF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</a:lstStyle>
          <a:p>
            <a:pPr defTabSz="939749" hangingPunct="0"/>
            <a:r>
              <a:rPr lang="en-US" sz="800" kern="0" spc="358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PERSONALIZE</a:t>
            </a:r>
            <a:endParaRPr sz="800" kern="0" spc="358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32" name="Rekognition">
            <a:extLst>
              <a:ext uri="{FF2B5EF4-FFF2-40B4-BE49-F238E27FC236}">
                <a16:creationId xmlns:a16="http://schemas.microsoft.com/office/drawing/2014/main" xmlns="" id="{B774F760-EBEA-6C49-9457-046F40467AED}"/>
              </a:ext>
            </a:extLst>
          </p:cNvPr>
          <p:cNvSpPr txBox="1"/>
          <p:nvPr/>
        </p:nvSpPr>
        <p:spPr>
          <a:xfrm>
            <a:off x="12900747" y="1857299"/>
            <a:ext cx="1523880" cy="2174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6253" tIns="16253" rIns="16253" bIns="16253" numCol="1" anchor="t">
            <a:spAutoFit/>
          </a:bodyPr>
          <a:lstStyle>
            <a:lvl1pPr algn="ctr">
              <a:defRPr sz="2800" spc="600">
                <a:solidFill>
                  <a:srgbClr val="FFFFFF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</a:lstStyle>
          <a:p>
            <a:pPr defTabSz="939749" hangingPunct="0"/>
            <a:r>
              <a:rPr lang="en-US" sz="1200" kern="0" spc="107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Recommendations</a:t>
            </a:r>
            <a:endParaRPr sz="1200" kern="0" spc="107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33" name="Transcribe">
            <a:extLst>
              <a:ext uri="{FF2B5EF4-FFF2-40B4-BE49-F238E27FC236}">
                <a16:creationId xmlns:a16="http://schemas.microsoft.com/office/drawing/2014/main" xmlns="" id="{BEA36427-41D3-8C48-BB00-82CDFC425F35}"/>
              </a:ext>
            </a:extLst>
          </p:cNvPr>
          <p:cNvSpPr txBox="1"/>
          <p:nvPr/>
        </p:nvSpPr>
        <p:spPr>
          <a:xfrm>
            <a:off x="11553251" y="4243524"/>
            <a:ext cx="1104068" cy="26794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995" tIns="25995" rIns="25995" bIns="25995" numCol="1" anchor="t">
            <a:spAutoFit/>
          </a:bodyPr>
          <a:lstStyle>
            <a:lvl1pPr algn="ctr">
              <a:defRPr sz="2800" spc="600">
                <a:solidFill>
                  <a:srgbClr val="FFFFFF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</a:lstStyle>
          <a:p>
            <a:pPr defTabSz="1503598" hangingPunct="0"/>
            <a:r>
              <a:rPr lang="en-US" sz="1400" kern="0" spc="573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DEPLOY</a:t>
            </a:r>
            <a:endParaRPr sz="1400" kern="0" spc="573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34" name="Rekognition">
            <a:extLst>
              <a:ext uri="{FF2B5EF4-FFF2-40B4-BE49-F238E27FC236}">
                <a16:creationId xmlns:a16="http://schemas.microsoft.com/office/drawing/2014/main" xmlns="" id="{B774F760-EBEA-6C49-9457-046F40467AED}"/>
              </a:ext>
            </a:extLst>
          </p:cNvPr>
          <p:cNvSpPr txBox="1"/>
          <p:nvPr/>
        </p:nvSpPr>
        <p:spPr>
          <a:xfrm>
            <a:off x="2860074" y="4539190"/>
            <a:ext cx="2405874" cy="18671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6253" tIns="16253" rIns="16253" bIns="16253" numCol="1" anchor="t">
            <a:spAutoFit/>
          </a:bodyPr>
          <a:lstStyle>
            <a:lvl1pPr algn="ctr">
              <a:defRPr sz="2800" spc="600">
                <a:solidFill>
                  <a:srgbClr val="FFFFFF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</a:lstStyle>
          <a:p>
            <a:pPr defTabSz="939749" hangingPunct="0"/>
            <a:r>
              <a:rPr lang="en-US" sz="1000" kern="0" spc="107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Pre-built algorithms &amp; notebooks</a:t>
            </a:r>
            <a:endParaRPr sz="1000" kern="0" spc="107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35" name="Rekognition">
            <a:extLst>
              <a:ext uri="{FF2B5EF4-FFF2-40B4-BE49-F238E27FC236}">
                <a16:creationId xmlns:a16="http://schemas.microsoft.com/office/drawing/2014/main" xmlns="" id="{35D67666-AA41-334E-910E-FB16E52DEBEF}"/>
              </a:ext>
            </a:extLst>
          </p:cNvPr>
          <p:cNvSpPr txBox="1"/>
          <p:nvPr/>
        </p:nvSpPr>
        <p:spPr>
          <a:xfrm>
            <a:off x="5191015" y="4773199"/>
            <a:ext cx="32902" cy="28951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6253" tIns="16253" rIns="16253" bIns="16253" numCol="1" anchor="t">
            <a:spAutoFit/>
          </a:bodyPr>
          <a:lstStyle>
            <a:lvl1pPr algn="ctr">
              <a:defRPr sz="2800" spc="600">
                <a:solidFill>
                  <a:srgbClr val="FFFFFF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</a:lstStyle>
          <a:p>
            <a:pPr defTabSz="939749" hangingPunct="0"/>
            <a:endParaRPr lang="en-US" sz="800" kern="0" spc="358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defTabSz="939749" hangingPunct="0"/>
            <a:endParaRPr sz="800" kern="0" spc="358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36" name="Rekognition">
            <a:extLst>
              <a:ext uri="{FF2B5EF4-FFF2-40B4-BE49-F238E27FC236}">
                <a16:creationId xmlns:a16="http://schemas.microsoft.com/office/drawing/2014/main" xmlns="" id="{B774F760-EBEA-6C49-9457-046F40467AED}"/>
              </a:ext>
            </a:extLst>
          </p:cNvPr>
          <p:cNvSpPr txBox="1"/>
          <p:nvPr/>
        </p:nvSpPr>
        <p:spPr>
          <a:xfrm>
            <a:off x="2878717" y="4795187"/>
            <a:ext cx="2703394" cy="34060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6253" tIns="16253" rIns="16253" bIns="16253" numCol="1" anchor="t">
            <a:spAutoFit/>
          </a:bodyPr>
          <a:lstStyle>
            <a:lvl1pPr algn="ctr">
              <a:defRPr sz="2800" spc="600">
                <a:solidFill>
                  <a:srgbClr val="FFFFFF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</a:lstStyle>
          <a:p>
            <a:pPr algn="l" defTabSz="939749" hangingPunct="0"/>
            <a:r>
              <a:rPr lang="en-US" sz="1000" kern="0" spc="107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Data labeling  (</a:t>
            </a:r>
            <a:r>
              <a:rPr lang="en-US" sz="1000" kern="0" spc="358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GROUND TRUTH)</a:t>
            </a:r>
          </a:p>
          <a:p>
            <a:pPr defTabSz="939749" hangingPunct="0"/>
            <a:endParaRPr sz="1000" kern="0" spc="107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37" name="Rekognition">
            <a:extLst>
              <a:ext uri="{FF2B5EF4-FFF2-40B4-BE49-F238E27FC236}">
                <a16:creationId xmlns:a16="http://schemas.microsoft.com/office/drawing/2014/main" xmlns="" id="{B774F760-EBEA-6C49-9457-046F40467AED}"/>
              </a:ext>
            </a:extLst>
          </p:cNvPr>
          <p:cNvSpPr txBox="1"/>
          <p:nvPr/>
        </p:nvSpPr>
        <p:spPr>
          <a:xfrm>
            <a:off x="7120439" y="4524393"/>
            <a:ext cx="2453070" cy="18671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6253" tIns="16253" rIns="16253" bIns="16253" numCol="1" anchor="t">
            <a:spAutoFit/>
          </a:bodyPr>
          <a:lstStyle>
            <a:lvl1pPr algn="ctr">
              <a:defRPr sz="2800" spc="600">
                <a:solidFill>
                  <a:srgbClr val="FFFFFF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</a:lstStyle>
          <a:p>
            <a:pPr defTabSz="939749" hangingPunct="0"/>
            <a:r>
              <a:rPr lang="en-US" sz="1000" kern="0" spc="107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One-click model training &amp; tuning</a:t>
            </a:r>
            <a:endParaRPr sz="1000" kern="0" spc="107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38" name="Rekognition">
            <a:extLst>
              <a:ext uri="{FF2B5EF4-FFF2-40B4-BE49-F238E27FC236}">
                <a16:creationId xmlns:a16="http://schemas.microsoft.com/office/drawing/2014/main" xmlns="" id="{B774F760-EBEA-6C49-9457-046F40467AED}"/>
              </a:ext>
            </a:extLst>
          </p:cNvPr>
          <p:cNvSpPr txBox="1"/>
          <p:nvPr/>
        </p:nvSpPr>
        <p:spPr>
          <a:xfrm>
            <a:off x="7154732" y="4797995"/>
            <a:ext cx="1549246" cy="18671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6253" tIns="16253" rIns="16253" bIns="16253" numCol="1" anchor="t">
            <a:spAutoFit/>
          </a:bodyPr>
          <a:lstStyle>
            <a:lvl1pPr algn="ctr">
              <a:defRPr sz="2800" spc="600">
                <a:solidFill>
                  <a:srgbClr val="FFFFFF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</a:lstStyle>
          <a:p>
            <a:pPr defTabSz="939749" hangingPunct="0"/>
            <a:r>
              <a:rPr lang="en-US" sz="1000" kern="0" spc="107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Optimization  (</a:t>
            </a:r>
            <a:r>
              <a:rPr lang="en-US" sz="1000" kern="0" spc="352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NEO)</a:t>
            </a:r>
            <a:endParaRPr sz="1000" kern="0" spc="352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39" name="Rekognition">
            <a:extLst>
              <a:ext uri="{FF2B5EF4-FFF2-40B4-BE49-F238E27FC236}">
                <a16:creationId xmlns:a16="http://schemas.microsoft.com/office/drawing/2014/main" xmlns="" id="{B774F760-EBEA-6C49-9457-046F40467AED}"/>
              </a:ext>
            </a:extLst>
          </p:cNvPr>
          <p:cNvSpPr txBox="1"/>
          <p:nvPr/>
        </p:nvSpPr>
        <p:spPr>
          <a:xfrm>
            <a:off x="11150565" y="4525638"/>
            <a:ext cx="2568464" cy="18671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16253" tIns="16253" rIns="16253" bIns="16253" numCol="1" anchor="t">
            <a:spAutoFit/>
          </a:bodyPr>
          <a:lstStyle>
            <a:lvl1pPr algn="ctr">
              <a:defRPr sz="2800" spc="600">
                <a:solidFill>
                  <a:srgbClr val="FFFFFF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</a:lstStyle>
          <a:p>
            <a:pPr algn="l" defTabSz="939749" hangingPunct="0"/>
            <a:r>
              <a:rPr lang="en-US" sz="1000" kern="0" spc="107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One-click deployment &amp; hosting</a:t>
            </a:r>
            <a:endParaRPr sz="1000" kern="0" spc="107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40" name="Discovery &amp;…">
            <a:extLst>
              <a:ext uri="{FF2B5EF4-FFF2-40B4-BE49-F238E27FC236}">
                <a16:creationId xmlns:a16="http://schemas.microsoft.com/office/drawing/2014/main" xmlns="" id="{42FF768E-6227-CC48-8F54-4519AEC216E4}"/>
              </a:ext>
            </a:extLst>
          </p:cNvPr>
          <p:cNvSpPr txBox="1"/>
          <p:nvPr/>
        </p:nvSpPr>
        <p:spPr>
          <a:xfrm>
            <a:off x="580751" y="4262446"/>
            <a:ext cx="3169798" cy="3412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13547" tIns="13547" rIns="13547" bIns="13547" numCol="1" anchor="ctr">
            <a:spAutoFit/>
          </a:bodyPr>
          <a:lstStyle>
            <a:lvl1pPr algn="ctr">
              <a:lnSpc>
                <a:spcPct val="150000"/>
              </a:lnSpc>
              <a:defRPr sz="4000" spc="450">
                <a:solidFill>
                  <a:srgbClr val="FFFFFF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</a:lstStyle>
          <a:p>
            <a:pPr algn="l" defTabSz="939749" hangingPunct="0"/>
            <a:r>
              <a:rPr lang="en-US" sz="1400" kern="0" spc="267" dirty="0">
                <a:solidFill>
                  <a:srgbClr val="FF9900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ML</a:t>
            </a:r>
            <a:r>
              <a:rPr sz="1400" kern="0" spc="267" dirty="0">
                <a:solidFill>
                  <a:srgbClr val="FF9900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SERVICES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xmlns="" id="{52A99B8B-A8A7-4E68-8E37-CC2D535B431B}"/>
              </a:ext>
            </a:extLst>
          </p:cNvPr>
          <p:cNvGrpSpPr/>
          <p:nvPr/>
        </p:nvGrpSpPr>
        <p:grpSpPr>
          <a:xfrm>
            <a:off x="5480876" y="6338221"/>
            <a:ext cx="1024779" cy="643174"/>
            <a:chOff x="5102736" y="6039206"/>
            <a:chExt cx="1128088" cy="644584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xmlns="" id="{64725BCF-77E8-42C1-AE4A-75846DAB1229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02736" y="6039206"/>
              <a:ext cx="1128088" cy="344693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xmlns="" id="{F66381DB-4CA6-4AF5-954D-A1A998E0336D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64071" y="6450219"/>
              <a:ext cx="805419" cy="233571"/>
            </a:xfrm>
            <a:prstGeom prst="rect">
              <a:avLst/>
            </a:prstGeom>
          </p:spPr>
        </p:pic>
      </p:grpSp>
      <p:sp>
        <p:nvSpPr>
          <p:cNvPr id="44" name="Rekognition">
            <a:extLst>
              <a:ext uri="{FF2B5EF4-FFF2-40B4-BE49-F238E27FC236}">
                <a16:creationId xmlns:a16="http://schemas.microsoft.com/office/drawing/2014/main" xmlns="" id="{EBE74854-C3C1-4807-937F-AE773E28D7A5}"/>
              </a:ext>
            </a:extLst>
          </p:cNvPr>
          <p:cNvSpPr txBox="1"/>
          <p:nvPr/>
        </p:nvSpPr>
        <p:spPr>
          <a:xfrm>
            <a:off x="3497117" y="5873842"/>
            <a:ext cx="1245132" cy="26794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995" tIns="25995" rIns="25995" bIns="25995" numCol="1" anchor="t">
            <a:spAutoFit/>
          </a:bodyPr>
          <a:lstStyle>
            <a:lvl1pPr algn="ctr">
              <a:defRPr sz="2800" spc="600">
                <a:solidFill>
                  <a:srgbClr val="FFFFFF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</a:lstStyle>
          <a:p>
            <a:pPr defTabSz="1503598" hangingPunct="0"/>
            <a:r>
              <a:rPr lang="en-US" sz="1400" kern="0" spc="171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Frameworks</a:t>
            </a:r>
            <a:endParaRPr sz="1400" kern="0" spc="171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45" name="Rekognition">
            <a:extLst>
              <a:ext uri="{FF2B5EF4-FFF2-40B4-BE49-F238E27FC236}">
                <a16:creationId xmlns:a16="http://schemas.microsoft.com/office/drawing/2014/main" xmlns="" id="{FC7508FB-D3F6-45B6-BE05-FC54C7D5FE9F}"/>
              </a:ext>
            </a:extLst>
          </p:cNvPr>
          <p:cNvSpPr txBox="1"/>
          <p:nvPr/>
        </p:nvSpPr>
        <p:spPr>
          <a:xfrm>
            <a:off x="5547087" y="5873842"/>
            <a:ext cx="1052912" cy="26794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995" tIns="25995" rIns="25995" bIns="25995" numCol="1" anchor="t">
            <a:spAutoFit/>
          </a:bodyPr>
          <a:lstStyle>
            <a:lvl1pPr algn="ctr">
              <a:defRPr sz="2800" spc="600">
                <a:solidFill>
                  <a:srgbClr val="FFFFFF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</a:lstStyle>
          <a:p>
            <a:pPr defTabSz="1503598" hangingPunct="0"/>
            <a:r>
              <a:rPr lang="en-US" sz="1400" kern="0" spc="171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Interfaces</a:t>
            </a:r>
            <a:endParaRPr sz="1400" kern="0" spc="171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pic>
        <p:nvPicPr>
          <p:cNvPr id="46" name="Picture 27" descr="Picture 27">
            <a:extLst>
              <a:ext uri="{FF2B5EF4-FFF2-40B4-BE49-F238E27FC236}">
                <a16:creationId xmlns:a16="http://schemas.microsoft.com/office/drawing/2014/main" xmlns="" id="{6EB7BF78-6700-48AD-B940-75D371FA898D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/>
          </a:blip>
          <a:stretch>
            <a:fillRect/>
          </a:stretch>
        </p:blipFill>
        <p:spPr>
          <a:xfrm>
            <a:off x="3439602" y="6343804"/>
            <a:ext cx="1116584" cy="224414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47" name="Picture 25" descr="Picture 25">
            <a:extLst>
              <a:ext uri="{FF2B5EF4-FFF2-40B4-BE49-F238E27FC236}">
                <a16:creationId xmlns:a16="http://schemas.microsoft.com/office/drawing/2014/main" xmlns="" id="{C5239B2D-17CB-4F02-85B3-F49D7AE30C01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/>
          </a:blip>
          <a:stretch>
            <a:fillRect/>
          </a:stretch>
        </p:blipFill>
        <p:spPr>
          <a:xfrm>
            <a:off x="3582442" y="7119551"/>
            <a:ext cx="902290" cy="199464"/>
          </a:xfrm>
          <a:prstGeom prst="rect">
            <a:avLst/>
          </a:prstGeom>
          <a:ln w="12700">
            <a:miter lim="400000"/>
          </a:ln>
        </p:spPr>
      </p:pic>
      <p:pic>
        <p:nvPicPr>
          <p:cNvPr id="48" name="Picture 28" descr="Picture 28">
            <a:extLst>
              <a:ext uri="{FF2B5EF4-FFF2-40B4-BE49-F238E27FC236}">
                <a16:creationId xmlns:a16="http://schemas.microsoft.com/office/drawing/2014/main" xmlns="" id="{1E32AD17-5019-495B-BF9D-02B1D8A45FEC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/>
          </a:blip>
          <a:stretch>
            <a:fillRect/>
          </a:stretch>
        </p:blipFill>
        <p:spPr>
          <a:xfrm>
            <a:off x="3690895" y="6719608"/>
            <a:ext cx="772168" cy="279075"/>
          </a:xfrm>
          <a:prstGeom prst="rect">
            <a:avLst/>
          </a:prstGeom>
          <a:ln w="12700">
            <a:miter lim="400000"/>
          </a:ln>
        </p:spPr>
      </p:pic>
      <p:sp>
        <p:nvSpPr>
          <p:cNvPr id="49" name="Rekognition">
            <a:extLst>
              <a:ext uri="{FF2B5EF4-FFF2-40B4-BE49-F238E27FC236}">
                <a16:creationId xmlns:a16="http://schemas.microsoft.com/office/drawing/2014/main" xmlns="" id="{1EFD982E-B113-4F62-98A6-3C0BB5B931D7}"/>
              </a:ext>
            </a:extLst>
          </p:cNvPr>
          <p:cNvSpPr txBox="1"/>
          <p:nvPr/>
        </p:nvSpPr>
        <p:spPr>
          <a:xfrm>
            <a:off x="9817669" y="5873847"/>
            <a:ext cx="1454811" cy="26794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995" tIns="25995" rIns="25995" bIns="25995" numCol="1" anchor="t">
            <a:spAutoFit/>
          </a:bodyPr>
          <a:lstStyle>
            <a:lvl1pPr algn="ctr">
              <a:defRPr sz="2800" spc="600">
                <a:solidFill>
                  <a:srgbClr val="FFFFFF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</a:lstStyle>
          <a:p>
            <a:pPr defTabSz="1503598" hangingPunct="0"/>
            <a:r>
              <a:rPr lang="en-US" sz="1400" kern="0" spc="171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Infrastructure</a:t>
            </a:r>
            <a:endParaRPr sz="1400" kern="0" spc="171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pic>
        <p:nvPicPr>
          <p:cNvPr id="50" name="Graphic 2">
            <a:extLst>
              <a:ext uri="{FF2B5EF4-FFF2-40B4-BE49-F238E27FC236}">
                <a16:creationId xmlns:a16="http://schemas.microsoft.com/office/drawing/2014/main" xmlns="" id="{AFF0847F-B579-41A4-BF46-86D5289A3D22}"/>
              </a:ext>
            </a:extLst>
          </p:cNvPr>
          <p:cNvPicPr>
            <a:picLocks noChangeAspect="1"/>
          </p:cNvPicPr>
          <p:nvPr/>
        </p:nvPicPr>
        <p:blipFill rotWithShape="1">
          <a:blip r:embed="rId31">
            <a:extLst>
              <a:ext uri="{BEBA8EAE-BF5A-486C-A8C5-ECC9F3942E4B}">
                <a14:imgProps xmlns:a14="http://schemas.microsoft.com/office/drawing/2010/main">
                  <a14:imgLayer r:embed="rId32">
                    <a14:imgEffect>
                      <a14:backgroundRemoval t="4750" b="73000" l="6250" r="92188">
                        <a14:foregroundMark x1="20313" y1="60000" x2="20313" y2="60000"/>
                        <a14:foregroundMark x1="80000" y1="38000" x2="80000" y2="38000"/>
                      </a14:backgroundRemoval>
                    </a14:imgEffect>
                  </a14:imgLayer>
                </a14:imgProps>
              </a:ext>
            </a:extLst>
          </a:blip>
          <a:srcRect l="17907" t="14272" r="17985" b="34871"/>
          <a:stretch/>
        </p:blipFill>
        <p:spPr>
          <a:xfrm>
            <a:off x="7643342" y="6341230"/>
            <a:ext cx="447365" cy="443626"/>
          </a:xfrm>
          <a:prstGeom prst="rect">
            <a:avLst/>
          </a:prstGeom>
        </p:spPr>
      </p:pic>
      <p:pic>
        <p:nvPicPr>
          <p:cNvPr id="51" name="Graphic 2">
            <a:extLst>
              <a:ext uri="{FF2B5EF4-FFF2-40B4-BE49-F238E27FC236}">
                <a16:creationId xmlns:a16="http://schemas.microsoft.com/office/drawing/2014/main" xmlns="" id="{6C847841-C795-4C7B-A0E9-24962C9847FB}"/>
              </a:ext>
            </a:extLst>
          </p:cNvPr>
          <p:cNvPicPr>
            <a:picLocks noChangeAspect="1"/>
          </p:cNvPicPr>
          <p:nvPr/>
        </p:nvPicPr>
        <p:blipFill rotWithShape="1">
          <a:blip r:embed="rId31">
            <a:extLst>
              <a:ext uri="{BEBA8EAE-BF5A-486C-A8C5-ECC9F3942E4B}">
                <a14:imgProps xmlns:a14="http://schemas.microsoft.com/office/drawing/2010/main">
                  <a14:imgLayer r:embed="rId32">
                    <a14:imgEffect>
                      <a14:backgroundRemoval t="4750" b="73000" l="6250" r="92188">
                        <a14:foregroundMark x1="20313" y1="60000" x2="20313" y2="60000"/>
                        <a14:foregroundMark x1="80000" y1="38000" x2="80000" y2="38000"/>
                      </a14:backgroundRemoval>
                    </a14:imgEffect>
                  </a14:imgLayer>
                </a14:imgProps>
              </a:ext>
            </a:extLst>
          </a:blip>
          <a:srcRect l="17907" t="14272" r="17985" b="34871"/>
          <a:stretch/>
        </p:blipFill>
        <p:spPr>
          <a:xfrm>
            <a:off x="8724791" y="6341230"/>
            <a:ext cx="447365" cy="443626"/>
          </a:xfrm>
          <a:prstGeom prst="rect">
            <a:avLst/>
          </a:prstGeom>
        </p:spPr>
      </p:pic>
      <p:pic>
        <p:nvPicPr>
          <p:cNvPr id="52" name="Graphic 2">
            <a:extLst>
              <a:ext uri="{FF2B5EF4-FFF2-40B4-BE49-F238E27FC236}">
                <a16:creationId xmlns:a16="http://schemas.microsoft.com/office/drawing/2014/main" xmlns="" id="{77C669DA-9F43-4FA6-910A-2DFE1898C796}"/>
              </a:ext>
            </a:extLst>
          </p:cNvPr>
          <p:cNvPicPr>
            <a:picLocks noChangeAspect="1"/>
          </p:cNvPicPr>
          <p:nvPr/>
        </p:nvPicPr>
        <p:blipFill rotWithShape="1">
          <a:blip r:embed="rId31">
            <a:extLst>
              <a:ext uri="{BEBA8EAE-BF5A-486C-A8C5-ECC9F3942E4B}">
                <a14:imgProps xmlns:a14="http://schemas.microsoft.com/office/drawing/2010/main">
                  <a14:imgLayer r:embed="rId32">
                    <a14:imgEffect>
                      <a14:backgroundRemoval t="4750" b="73000" l="6250" r="92188">
                        <a14:foregroundMark x1="20313" y1="60000" x2="20313" y2="60000"/>
                        <a14:foregroundMark x1="80000" y1="38000" x2="80000" y2="38000"/>
                      </a14:backgroundRemoval>
                    </a14:imgEffect>
                  </a14:imgLayer>
                </a14:imgProps>
              </a:ext>
            </a:extLst>
          </a:blip>
          <a:srcRect l="17907" t="14272" r="17985" b="34871"/>
          <a:stretch/>
        </p:blipFill>
        <p:spPr>
          <a:xfrm>
            <a:off x="9764574" y="6341230"/>
            <a:ext cx="447365" cy="443626"/>
          </a:xfrm>
          <a:prstGeom prst="rect">
            <a:avLst/>
          </a:prstGeom>
        </p:spPr>
      </p:pic>
      <p:sp>
        <p:nvSpPr>
          <p:cNvPr id="53" name="Translate">
            <a:extLst>
              <a:ext uri="{FF2B5EF4-FFF2-40B4-BE49-F238E27FC236}">
                <a16:creationId xmlns:a16="http://schemas.microsoft.com/office/drawing/2014/main" xmlns="" id="{5A6C6AF8-CB31-438C-A10A-46602FC32F71}"/>
              </a:ext>
            </a:extLst>
          </p:cNvPr>
          <p:cNvSpPr txBox="1"/>
          <p:nvPr/>
        </p:nvSpPr>
        <p:spPr>
          <a:xfrm>
            <a:off x="7422778" y="6916634"/>
            <a:ext cx="912651" cy="4218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995" tIns="25995" rIns="25995" bIns="25995" numCol="1" anchor="t">
            <a:spAutoFit/>
          </a:bodyPr>
          <a:lstStyle>
            <a:lvl1pPr algn="ctr">
              <a:defRPr sz="2800" spc="600">
                <a:solidFill>
                  <a:srgbClr val="FFFFFF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</a:lstStyle>
          <a:p>
            <a:pPr defTabSz="1503598" hangingPunct="0"/>
            <a:r>
              <a:rPr lang="en-US" sz="1200" kern="0" spc="573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EC2 P3 </a:t>
            </a:r>
            <a:br>
              <a:rPr lang="en-US" sz="1200" kern="0" spc="573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</a:br>
            <a:r>
              <a:rPr lang="en-US" sz="1200" kern="0" spc="573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&amp; P3N</a:t>
            </a:r>
            <a:endParaRPr sz="1200" kern="0" spc="573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54" name="Translate">
            <a:extLst>
              <a:ext uri="{FF2B5EF4-FFF2-40B4-BE49-F238E27FC236}">
                <a16:creationId xmlns:a16="http://schemas.microsoft.com/office/drawing/2014/main" xmlns="" id="{1CAAFC49-E4BA-42EE-BED1-C30C15A8D24E}"/>
              </a:ext>
            </a:extLst>
          </p:cNvPr>
          <p:cNvSpPr txBox="1"/>
          <p:nvPr/>
        </p:nvSpPr>
        <p:spPr>
          <a:xfrm>
            <a:off x="8502731" y="6916626"/>
            <a:ext cx="913728" cy="23716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995" tIns="25995" rIns="25995" bIns="25995" numCol="1" anchor="t">
            <a:spAutoFit/>
          </a:bodyPr>
          <a:lstStyle>
            <a:lvl1pPr algn="ctr">
              <a:defRPr sz="2800" spc="600">
                <a:solidFill>
                  <a:srgbClr val="FFFFFF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</a:lstStyle>
          <a:p>
            <a:pPr defTabSz="1503598" hangingPunct="0"/>
            <a:r>
              <a:rPr lang="en-US" sz="1200" kern="0" spc="573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EC2 C5</a:t>
            </a:r>
            <a:endParaRPr sz="1200" kern="0" spc="573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55" name="Translate">
            <a:extLst>
              <a:ext uri="{FF2B5EF4-FFF2-40B4-BE49-F238E27FC236}">
                <a16:creationId xmlns:a16="http://schemas.microsoft.com/office/drawing/2014/main" xmlns="" id="{533C8AB2-08A1-4A59-AA87-5DFBA6029B14}"/>
              </a:ext>
            </a:extLst>
          </p:cNvPr>
          <p:cNvSpPr txBox="1"/>
          <p:nvPr/>
        </p:nvSpPr>
        <p:spPr>
          <a:xfrm>
            <a:off x="9602813" y="6916626"/>
            <a:ext cx="791154" cy="23716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995" tIns="25995" rIns="25995" bIns="25995" numCol="1" anchor="t">
            <a:spAutoFit/>
          </a:bodyPr>
          <a:lstStyle>
            <a:lvl1pPr algn="ctr">
              <a:defRPr sz="2800" spc="600">
                <a:solidFill>
                  <a:srgbClr val="FFFFFF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</a:lstStyle>
          <a:p>
            <a:pPr defTabSz="1503598" hangingPunct="0"/>
            <a:r>
              <a:rPr lang="en-US" sz="1200" kern="0" spc="573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FPGAs</a:t>
            </a:r>
            <a:endParaRPr sz="1200" kern="0" spc="573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56" name="Translate">
            <a:extLst>
              <a:ext uri="{FF2B5EF4-FFF2-40B4-BE49-F238E27FC236}">
                <a16:creationId xmlns:a16="http://schemas.microsoft.com/office/drawing/2014/main" xmlns="" id="{47F57117-B467-4BAD-8C2E-6F42FFE9C3BC}"/>
              </a:ext>
            </a:extLst>
          </p:cNvPr>
          <p:cNvSpPr txBox="1"/>
          <p:nvPr/>
        </p:nvSpPr>
        <p:spPr>
          <a:xfrm>
            <a:off x="10487565" y="6916621"/>
            <a:ext cx="1672234" cy="23716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995" tIns="25995" rIns="25995" bIns="25995" numCol="1" anchor="t">
            <a:spAutoFit/>
          </a:bodyPr>
          <a:lstStyle>
            <a:lvl1pPr algn="ctr">
              <a:defRPr sz="2800" spc="600">
                <a:solidFill>
                  <a:srgbClr val="FFFFFF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</a:lstStyle>
          <a:p>
            <a:pPr defTabSz="1503598" hangingPunct="0"/>
            <a:r>
              <a:rPr lang="en-US" sz="1200" kern="0" spc="573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GREENGRASS</a:t>
            </a:r>
            <a:endParaRPr sz="1200" kern="0" spc="573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pic>
        <p:nvPicPr>
          <p:cNvPr id="57" name="Graphic 9">
            <a:extLst>
              <a:ext uri="{FF2B5EF4-FFF2-40B4-BE49-F238E27FC236}">
                <a16:creationId xmlns:a16="http://schemas.microsoft.com/office/drawing/2014/main" xmlns="" id="{003D6782-2071-49B0-A6B6-FFB736E9468B}"/>
              </a:ext>
            </a:extLst>
          </p:cNvPr>
          <p:cNvPicPr>
            <a:picLocks noChangeAspect="1"/>
          </p:cNvPicPr>
          <p:nvPr/>
        </p:nvPicPr>
        <p:blipFill rotWithShape="1">
          <a:blip r:embed="rId33">
            <a:extLst>
              <a:ext uri="{BEBA8EAE-BF5A-486C-A8C5-ECC9F3942E4B}">
                <a14:imgProps xmlns:a14="http://schemas.microsoft.com/office/drawing/2010/main">
                  <a14:imgLayer r:embed="rId34">
                    <a14:imgEffect>
                      <a14:backgroundRemoval t="11336" b="60571" l="15385" r="86813">
                        <a14:foregroundMark x1="46563" y1="31739" x2="46563" y2="31739"/>
                        <a14:foregroundMark x1="41875" y1="45217" x2="41875" y2="45217"/>
                        <a14:foregroundMark x1="54375" y1="45217" x2="54375" y2="45217"/>
                        <a14:foregroundMark x1="65625" y1="35652" x2="65625" y2="35652"/>
                        <a14:foregroundMark x1="65625" y1="28043" x2="65625" y2="28043"/>
                      </a14:backgroundRemoval>
                    </a14:imgEffect>
                  </a14:imgLayer>
                </a14:imgProps>
              </a:ext>
            </a:extLst>
          </a:blip>
          <a:srcRect l="18242" t="12656" r="17651" b="43241"/>
          <a:stretch/>
        </p:blipFill>
        <p:spPr>
          <a:xfrm>
            <a:off x="11109208" y="6361592"/>
            <a:ext cx="447366" cy="441133"/>
          </a:xfrm>
          <a:prstGeom prst="rect">
            <a:avLst/>
          </a:prstGeom>
        </p:spPr>
      </p:pic>
      <p:sp>
        <p:nvSpPr>
          <p:cNvPr id="58" name="Translate">
            <a:extLst>
              <a:ext uri="{FF2B5EF4-FFF2-40B4-BE49-F238E27FC236}">
                <a16:creationId xmlns:a16="http://schemas.microsoft.com/office/drawing/2014/main" xmlns="" id="{50431FD8-BB3F-4178-8FBA-FA10DED4E1A3}"/>
              </a:ext>
            </a:extLst>
          </p:cNvPr>
          <p:cNvSpPr txBox="1"/>
          <p:nvPr/>
        </p:nvSpPr>
        <p:spPr>
          <a:xfrm>
            <a:off x="12277664" y="6917750"/>
            <a:ext cx="1437492" cy="4218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995" tIns="25995" rIns="25995" bIns="25995" numCol="1" anchor="t">
            <a:spAutoFit/>
          </a:bodyPr>
          <a:lstStyle>
            <a:lvl1pPr algn="ctr">
              <a:defRPr sz="2800" spc="600">
                <a:solidFill>
                  <a:srgbClr val="FFFFFF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</a:lstStyle>
          <a:p>
            <a:pPr defTabSz="1503598" hangingPunct="0"/>
            <a:r>
              <a:rPr lang="en-US" sz="1200" kern="0" spc="573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ELASTIC</a:t>
            </a:r>
            <a:br>
              <a:rPr lang="en-US" sz="1200" kern="0" spc="573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</a:br>
            <a:r>
              <a:rPr lang="en-US" sz="1200" kern="0" spc="573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INFERENCE</a:t>
            </a:r>
            <a:endParaRPr sz="1200" kern="0" spc="573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pic>
        <p:nvPicPr>
          <p:cNvPr id="59" name="Picture 58"/>
          <p:cNvPicPr>
            <a:picLocks noChangeAspect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3090" y="2289759"/>
            <a:ext cx="382392" cy="382392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98271" y="2312055"/>
            <a:ext cx="317550" cy="317550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5197" y="2310914"/>
            <a:ext cx="373938" cy="373938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 rotWithShape="1"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172"/>
          <a:stretch/>
        </p:blipFill>
        <p:spPr>
          <a:xfrm>
            <a:off x="11996242" y="6338235"/>
            <a:ext cx="2123198" cy="544909"/>
          </a:xfrm>
          <a:prstGeom prst="rect">
            <a:avLst/>
          </a:prstGeom>
        </p:spPr>
      </p:pic>
      <p:sp>
        <p:nvSpPr>
          <p:cNvPr id="63" name="Rekognition">
            <a:extLst>
              <a:ext uri="{FF2B5EF4-FFF2-40B4-BE49-F238E27FC236}">
                <a16:creationId xmlns:a16="http://schemas.microsoft.com/office/drawing/2014/main" xmlns="" id="{B774F760-EBEA-6C49-9457-046F40467AED}"/>
              </a:ext>
            </a:extLst>
          </p:cNvPr>
          <p:cNvSpPr txBox="1"/>
          <p:nvPr/>
        </p:nvSpPr>
        <p:spPr>
          <a:xfrm>
            <a:off x="7133717" y="5085496"/>
            <a:ext cx="1690690" cy="18671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6253" tIns="16253" rIns="16253" bIns="16253" numCol="1" anchor="t">
            <a:spAutoFit/>
          </a:bodyPr>
          <a:lstStyle>
            <a:lvl1pPr algn="ctr">
              <a:defRPr sz="2800" spc="600">
                <a:solidFill>
                  <a:srgbClr val="FFFFFF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</a:lstStyle>
          <a:p>
            <a:pPr defTabSz="939749" hangingPunct="0"/>
            <a:r>
              <a:rPr lang="en-US" sz="1000" kern="0" spc="107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Reinforcement learning</a:t>
            </a:r>
            <a:endParaRPr sz="1000" kern="0" spc="107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2756535" y="4994141"/>
            <a:ext cx="3739563" cy="418576"/>
          </a:xfrm>
          <a:prstGeom prst="rect">
            <a:avLst/>
          </a:prstGeom>
        </p:spPr>
        <p:txBody>
          <a:bodyPr wrap="square" lIns="109683" tIns="54843" rIns="109683" bIns="54843">
            <a:spAutoFit/>
          </a:bodyPr>
          <a:lstStyle/>
          <a:p>
            <a:pPr defTabSz="939749" hangingPunct="0"/>
            <a:r>
              <a:rPr lang="en-US" sz="1000" kern="0" spc="112" dirty="0">
                <a:solidFill>
                  <a:srgbClr val="FFFFFF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Algorithms &amp; models </a:t>
            </a:r>
            <a:r>
              <a:rPr lang="en-US" sz="1000" kern="0" spc="358" dirty="0">
                <a:solidFill>
                  <a:srgbClr val="FFFFFF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(AWS MARKETPLACE </a:t>
            </a:r>
          </a:p>
          <a:p>
            <a:pPr defTabSz="939749" hangingPunct="0"/>
            <a:r>
              <a:rPr lang="en-US" sz="1000" kern="0" spc="358" dirty="0">
                <a:solidFill>
                  <a:srgbClr val="FFFFFF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FOR MACHINE LEARNING)</a:t>
            </a:r>
          </a:p>
        </p:txBody>
      </p:sp>
      <p:sp>
        <p:nvSpPr>
          <p:cNvPr id="65" name="Straight Connector 90"/>
          <p:cNvSpPr/>
          <p:nvPr/>
        </p:nvSpPr>
        <p:spPr>
          <a:xfrm>
            <a:off x="8859" y="3399829"/>
            <a:ext cx="14611853" cy="0"/>
          </a:xfrm>
          <a:prstGeom prst="line">
            <a:avLst/>
          </a:prstGeom>
          <a:noFill/>
          <a:ln w="9525" cap="rnd">
            <a:solidFill>
              <a:srgbClr val="FFFFFF"/>
            </a:solidFill>
            <a:prstDash val="solid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wrap="square" lIns="16253" tIns="16253" rIns="16253" bIns="16253" numCol="1" anchor="t">
            <a:noAutofit/>
          </a:bodyPr>
          <a:lstStyle/>
          <a:p>
            <a:pPr defTabSz="939749" hangingPunct="0"/>
            <a:endParaRPr sz="600" kern="0" dirty="0">
              <a:solidFill>
                <a:srgbClr val="474746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/>
              <a:sym typeface="Arial"/>
            </a:endParaRPr>
          </a:p>
        </p:txBody>
      </p:sp>
      <p:sp>
        <p:nvSpPr>
          <p:cNvPr id="66" name="Straight Connector 89"/>
          <p:cNvSpPr/>
          <p:nvPr/>
        </p:nvSpPr>
        <p:spPr>
          <a:xfrm>
            <a:off x="11" y="5734907"/>
            <a:ext cx="14611851" cy="0"/>
          </a:xfrm>
          <a:prstGeom prst="line">
            <a:avLst/>
          </a:prstGeom>
          <a:noFill/>
          <a:ln w="9525" cap="rnd">
            <a:solidFill>
              <a:srgbClr val="FFFFFF"/>
            </a:solidFill>
            <a:prstDash val="solid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wrap="square" lIns="16253" tIns="16253" rIns="16253" bIns="16253" numCol="1" anchor="t">
            <a:noAutofit/>
          </a:bodyPr>
          <a:lstStyle/>
          <a:p>
            <a:pPr defTabSz="939749" hangingPunct="0"/>
            <a:endParaRPr sz="600" kern="0" dirty="0">
              <a:solidFill>
                <a:srgbClr val="474746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/>
              <a:sym typeface="Arial"/>
            </a:endParaRPr>
          </a:p>
        </p:txBody>
      </p:sp>
      <p:sp>
        <p:nvSpPr>
          <p:cNvPr id="67" name="Title 1">
            <a:extLst>
              <a:ext uri="{FF2B5EF4-FFF2-40B4-BE49-F238E27FC236}">
                <a16:creationId xmlns:a16="http://schemas.microsoft.com/office/drawing/2014/main" xmlns="" id="{4ECF272F-DA9B-4710-9B43-5C1BF5C403D6}"/>
              </a:ext>
            </a:extLst>
          </p:cNvPr>
          <p:cNvSpPr txBox="1">
            <a:spLocks/>
          </p:cNvSpPr>
          <p:nvPr/>
        </p:nvSpPr>
        <p:spPr>
          <a:xfrm>
            <a:off x="155175" y="307357"/>
            <a:ext cx="14277109" cy="873186"/>
          </a:xfrm>
          <a:prstGeom prst="rect">
            <a:avLst/>
          </a:prstGeom>
        </p:spPr>
        <p:txBody>
          <a:bodyPr vert="horz" lIns="146245" tIns="73123" rIns="146245" bIns="73123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1" i="0" kern="1200">
                <a:solidFill>
                  <a:schemeClr val="bg1"/>
                </a:solidFill>
                <a:latin typeface="Amazon Ember Regular" charset="0"/>
                <a:ea typeface="+mj-ea"/>
                <a:cs typeface="Amazon Ember Regular" charset="0"/>
              </a:defRPr>
            </a:lvl1pPr>
          </a:lstStyle>
          <a:p>
            <a:r>
              <a:rPr lang="en-US" sz="4300" b="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Amazon Ember"/>
                <a:ea typeface="Amazon Ember Cd" panose="020B0606020204020204" pitchFamily="34" charset="0"/>
                <a:cs typeface="Amazon Ember"/>
              </a:rPr>
              <a:t>There is more to SageMaker &amp; the </a:t>
            </a:r>
            <a:r>
              <a:rPr lang="en-US" sz="4300" b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Amazon Ember"/>
                <a:ea typeface="Amazon Ember Cd" panose="020B0606020204020204" pitchFamily="34" charset="0"/>
                <a:cs typeface="Amazon Ember"/>
              </a:rPr>
              <a:t>AWS ML </a:t>
            </a:r>
            <a:r>
              <a:rPr lang="en-US" sz="4300" b="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Amazon Ember"/>
                <a:ea typeface="Amazon Ember Cd" panose="020B0606020204020204" pitchFamily="34" charset="0"/>
                <a:cs typeface="Amazon Ember"/>
              </a:rPr>
              <a:t>Stack:</a:t>
            </a:r>
            <a:endParaRPr lang="en-US" sz="4300" b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1"/>
              </a:gradFill>
              <a:latin typeface="Amazon Ember"/>
              <a:ea typeface="Amazon Ember Cd" panose="020B0606020204020204" pitchFamily="34" charset="0"/>
              <a:cs typeface="Amazon Ember"/>
            </a:endParaRPr>
          </a:p>
        </p:txBody>
      </p:sp>
    </p:spTree>
    <p:extLst>
      <p:ext uri="{BB962C8B-B14F-4D97-AF65-F5344CB8AC3E}">
        <p14:creationId xmlns:p14="http://schemas.microsoft.com/office/powerpoint/2010/main" val="11116018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2010D58-6221-DF49-BC0F-DB862E0B7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Q&amp;A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793DAD58-0047-AA44-8231-A1021CBDAF7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8069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2E8EF90-F117-0148-B110-0B18E7F630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3150739"/>
            <a:ext cx="7210170" cy="3008427"/>
          </a:xfrm>
        </p:spPr>
        <p:txBody>
          <a:bodyPr/>
          <a:lstStyle/>
          <a:p>
            <a:pPr algn="ctr"/>
            <a:r>
              <a:rPr lang="en-US" dirty="0" smtClean="0"/>
              <a:t>Getting Started on the Workshop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9480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40" y="183898"/>
            <a:ext cx="13128486" cy="873186"/>
          </a:xfrm>
        </p:spPr>
        <p:txBody>
          <a:bodyPr/>
          <a:lstStyle/>
          <a:p>
            <a:r>
              <a:rPr lang="en-US" sz="4500" dirty="0"/>
              <a:t>Lab Module Details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544947" y="866786"/>
            <a:ext cx="13128486" cy="6788658"/>
          </a:xfrm>
          <a:prstGeom prst="rect">
            <a:avLst/>
          </a:prstGeom>
        </p:spPr>
        <p:txBody>
          <a:bodyPr/>
          <a:lstStyle/>
          <a:p>
            <a:endParaRPr lang="en-US" sz="1300" dirty="0"/>
          </a:p>
          <a:p>
            <a:r>
              <a:rPr lang="en-US" sz="2600" dirty="0" smtClean="0">
                <a:latin typeface="Amazon Ember"/>
                <a:cs typeface="Amazon Ember"/>
              </a:rPr>
              <a:t>We’ll </a:t>
            </a:r>
            <a:r>
              <a:rPr lang="en-US" sz="2600" dirty="0">
                <a:latin typeface="Amazon Ember"/>
                <a:cs typeface="Amazon Ember"/>
              </a:rPr>
              <a:t>cover 3 fundamental categories of ML in </a:t>
            </a:r>
            <a:r>
              <a:rPr lang="en-US" sz="2600" dirty="0" smtClean="0">
                <a:latin typeface="Amazon Ember"/>
                <a:cs typeface="Amazon Ember"/>
              </a:rPr>
              <a:t>SageMaker</a:t>
            </a:r>
            <a:r>
              <a:rPr lang="en-US" sz="2600" dirty="0" smtClean="0">
                <a:latin typeface="Amazon Ember"/>
                <a:cs typeface="Amazon Ember"/>
              </a:rPr>
              <a:t>:  working with structured data, computer vision, and natural language processing.  </a:t>
            </a:r>
            <a:endParaRPr lang="en-US" sz="2600" dirty="0" smtClean="0">
              <a:latin typeface="Amazon Ember"/>
              <a:cs typeface="Amazon Ember"/>
            </a:endParaRPr>
          </a:p>
          <a:p>
            <a:endParaRPr lang="en-US" sz="1400" dirty="0">
              <a:latin typeface="Amazon Ember"/>
              <a:cs typeface="Amazon Ember"/>
            </a:endParaRPr>
          </a:p>
          <a:p>
            <a:r>
              <a:rPr lang="en-US" sz="2600" dirty="0" smtClean="0">
                <a:latin typeface="Amazon Ember"/>
                <a:cs typeface="Amazon Ember"/>
              </a:rPr>
              <a:t>All </a:t>
            </a:r>
            <a:r>
              <a:rPr lang="en-US" sz="2600" dirty="0">
                <a:latin typeface="Amazon Ember"/>
                <a:cs typeface="Amazon Ember"/>
              </a:rPr>
              <a:t>labs/modules are independent and can be completed in any order, EXCEPT the Extra Credit </a:t>
            </a:r>
            <a:r>
              <a:rPr lang="en-US" sz="2600" dirty="0" smtClean="0">
                <a:latin typeface="Amazon Ember"/>
                <a:cs typeface="Amazon Ember"/>
              </a:rPr>
              <a:t>module</a:t>
            </a:r>
            <a:r>
              <a:rPr lang="en-US" sz="2600" dirty="0" smtClean="0">
                <a:latin typeface="Amazon Ember"/>
                <a:cs typeface="Amazon Ember"/>
              </a:rPr>
              <a:t>.  However, we recommend starting with the first module.  </a:t>
            </a:r>
            <a:endParaRPr lang="en-US" sz="2600" dirty="0" smtClean="0">
              <a:latin typeface="Amazon Ember"/>
              <a:cs typeface="Amazon Ember"/>
            </a:endParaRPr>
          </a:p>
          <a:p>
            <a:endParaRPr lang="en-US" sz="2400" dirty="0">
              <a:latin typeface="Amazon Ember"/>
              <a:cs typeface="Amazon Ember"/>
            </a:endParaRPr>
          </a:p>
          <a:p>
            <a:pPr marL="285750" indent="-285750">
              <a:buFont typeface="Arial"/>
              <a:buChar char="•"/>
            </a:pPr>
            <a:r>
              <a:rPr lang="en-US" sz="2600" dirty="0">
                <a:solidFill>
                  <a:schemeClr val="accent3">
                    <a:lumMod val="75000"/>
                  </a:schemeClr>
                </a:solidFill>
                <a:latin typeface="Amazon Ember"/>
                <a:cs typeface="Amazon Ember"/>
              </a:rPr>
              <a:t>Structured Data Use Case </a:t>
            </a:r>
            <a:r>
              <a:rPr lang="mr-IN" sz="2600" dirty="0">
                <a:solidFill>
                  <a:schemeClr val="accent3">
                    <a:lumMod val="75000"/>
                  </a:schemeClr>
                </a:solidFill>
                <a:latin typeface="Amazon Ember"/>
                <a:cs typeface="Amazon Ember"/>
              </a:rPr>
              <a:t>–</a:t>
            </a:r>
            <a:r>
              <a:rPr lang="en-US" sz="2600" dirty="0">
                <a:solidFill>
                  <a:schemeClr val="accent3">
                    <a:lumMod val="75000"/>
                  </a:schemeClr>
                </a:solidFill>
                <a:latin typeface="Amazon Ember"/>
                <a:cs typeface="Amazon Ember"/>
              </a:rPr>
              <a:t> Videogame </a:t>
            </a:r>
            <a:r>
              <a:rPr lang="en-US" sz="2600" dirty="0" smtClean="0">
                <a:solidFill>
                  <a:schemeClr val="accent3">
                    <a:lumMod val="75000"/>
                  </a:schemeClr>
                </a:solidFill>
                <a:latin typeface="Amazon Ember"/>
                <a:cs typeface="Amazon Ember"/>
              </a:rPr>
              <a:t>Sales</a:t>
            </a:r>
            <a:endParaRPr lang="en-US" sz="2600" dirty="0">
              <a:latin typeface="Amazon Ember"/>
              <a:cs typeface="Amazon Ember"/>
            </a:endParaRPr>
          </a:p>
          <a:p>
            <a:pPr marL="285750" indent="-285750">
              <a:buFont typeface="Arial"/>
              <a:buChar char="•"/>
            </a:pPr>
            <a:endParaRPr lang="en-US" sz="2600" dirty="0">
              <a:latin typeface="Amazon Ember"/>
              <a:cs typeface="Amazon Ember"/>
            </a:endParaRPr>
          </a:p>
          <a:p>
            <a:pPr marL="285750" indent="-285750">
              <a:buFont typeface="Arial"/>
              <a:buChar char="•"/>
            </a:pPr>
            <a:r>
              <a:rPr lang="en-US" sz="2600" dirty="0">
                <a:solidFill>
                  <a:srgbClr val="005E8D"/>
                </a:solidFill>
                <a:latin typeface="Amazon Ember"/>
                <a:cs typeface="Amazon Ember"/>
              </a:rPr>
              <a:t>Computer Vision Use Case </a:t>
            </a:r>
            <a:r>
              <a:rPr lang="mr-IN" sz="2600" dirty="0">
                <a:solidFill>
                  <a:srgbClr val="005E8D"/>
                </a:solidFill>
                <a:latin typeface="Amazon Ember"/>
                <a:cs typeface="Amazon Ember"/>
              </a:rPr>
              <a:t>–</a:t>
            </a:r>
            <a:r>
              <a:rPr lang="en-US" sz="2600" dirty="0">
                <a:solidFill>
                  <a:srgbClr val="005E8D"/>
                </a:solidFill>
                <a:latin typeface="Amazon Ember"/>
                <a:cs typeface="Amazon Ember"/>
              </a:rPr>
              <a:t> Image </a:t>
            </a:r>
            <a:r>
              <a:rPr lang="en-US" sz="2600" dirty="0" smtClean="0">
                <a:solidFill>
                  <a:srgbClr val="005E8D"/>
                </a:solidFill>
                <a:latin typeface="Amazon Ember"/>
                <a:cs typeface="Amazon Ember"/>
              </a:rPr>
              <a:t>Classification</a:t>
            </a:r>
            <a:endParaRPr lang="en-US" sz="2600" dirty="0">
              <a:latin typeface="Amazon Ember"/>
              <a:cs typeface="Amazon Ember"/>
            </a:endParaRPr>
          </a:p>
          <a:p>
            <a:endParaRPr lang="en-US" sz="2600" dirty="0">
              <a:latin typeface="Amazon Ember"/>
              <a:cs typeface="Amazon Ember"/>
            </a:endParaRPr>
          </a:p>
          <a:p>
            <a:pPr marL="285750" indent="-285750">
              <a:buFont typeface="Arial"/>
              <a:buChar char="•"/>
            </a:pPr>
            <a:r>
              <a:rPr lang="en-US" sz="2600" dirty="0">
                <a:solidFill>
                  <a:srgbClr val="005E8D"/>
                </a:solidFill>
                <a:latin typeface="Amazon Ember"/>
                <a:cs typeface="Amazon Ember"/>
              </a:rPr>
              <a:t>NLP Use Case </a:t>
            </a:r>
            <a:r>
              <a:rPr lang="mr-IN" sz="2600" dirty="0">
                <a:solidFill>
                  <a:srgbClr val="005E8D"/>
                </a:solidFill>
                <a:latin typeface="Amazon Ember"/>
                <a:cs typeface="Amazon Ember"/>
              </a:rPr>
              <a:t>–</a:t>
            </a:r>
            <a:r>
              <a:rPr lang="en-US" sz="2600" dirty="0">
                <a:solidFill>
                  <a:srgbClr val="005E8D"/>
                </a:solidFill>
                <a:latin typeface="Amazon Ember"/>
                <a:cs typeface="Amazon Ember"/>
              </a:rPr>
              <a:t> Sentiment </a:t>
            </a:r>
            <a:r>
              <a:rPr lang="en-US" sz="2600" dirty="0" smtClean="0">
                <a:solidFill>
                  <a:srgbClr val="005E8D"/>
                </a:solidFill>
                <a:latin typeface="Amazon Ember"/>
                <a:cs typeface="Amazon Ember"/>
              </a:rPr>
              <a:t>Analysis</a:t>
            </a:r>
            <a:endParaRPr lang="en-US" sz="2600" dirty="0">
              <a:latin typeface="Amazon Ember"/>
              <a:cs typeface="Amazon Ember"/>
            </a:endParaRPr>
          </a:p>
          <a:p>
            <a:endParaRPr lang="en-US" sz="2600" dirty="0">
              <a:latin typeface="Amazon Ember"/>
              <a:cs typeface="Amazon Ember"/>
            </a:endParaRPr>
          </a:p>
          <a:p>
            <a:pPr marL="285750" indent="-285750">
              <a:buFont typeface="Arial"/>
              <a:buChar char="•"/>
            </a:pPr>
            <a:r>
              <a:rPr lang="en-US" sz="2600" dirty="0">
                <a:solidFill>
                  <a:srgbClr val="005E8D"/>
                </a:solidFill>
                <a:latin typeface="Amazon Ember"/>
                <a:cs typeface="Amazon Ember"/>
              </a:rPr>
              <a:t>Extra Credit </a:t>
            </a:r>
            <a:r>
              <a:rPr lang="mr-IN" sz="2600" dirty="0">
                <a:solidFill>
                  <a:srgbClr val="005E8D"/>
                </a:solidFill>
                <a:latin typeface="Amazon Ember"/>
                <a:cs typeface="Amazon Ember"/>
              </a:rPr>
              <a:t>–</a:t>
            </a:r>
            <a:r>
              <a:rPr lang="en-US" sz="2600" dirty="0">
                <a:solidFill>
                  <a:srgbClr val="005E8D"/>
                </a:solidFill>
                <a:latin typeface="Amazon Ember"/>
                <a:cs typeface="Amazon Ember"/>
              </a:rPr>
              <a:t> Videogame Sales Using Scripts, the CLI and Console</a:t>
            </a:r>
            <a:r>
              <a:rPr lang="en-US" sz="2600" dirty="0">
                <a:latin typeface="Amazon Ember"/>
                <a:cs typeface="Amazon Ember"/>
              </a:rPr>
              <a:t>:  while the above modules use Jupyter notebooks, this module shows other ways to use SageMaker.</a:t>
            </a:r>
          </a:p>
        </p:txBody>
      </p:sp>
    </p:spTree>
    <p:extLst>
      <p:ext uri="{BB962C8B-B14F-4D97-AF65-F5344CB8AC3E}">
        <p14:creationId xmlns:p14="http://schemas.microsoft.com/office/powerpoint/2010/main" val="1142425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40" y="183898"/>
            <a:ext cx="13128486" cy="873186"/>
          </a:xfrm>
        </p:spPr>
        <p:txBody>
          <a:bodyPr/>
          <a:lstStyle/>
          <a:p>
            <a:r>
              <a:rPr lang="en-US" sz="4500" dirty="0"/>
              <a:t>Setup for the Workshop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510155" y="1162565"/>
            <a:ext cx="13128486" cy="6237302"/>
          </a:xfrm>
          <a:prstGeom prst="rect">
            <a:avLst/>
          </a:prstGeom>
        </p:spPr>
        <p:txBody>
          <a:bodyPr/>
          <a:lstStyle/>
          <a:p>
            <a:pPr defTabSz="914400">
              <a:spcBef>
                <a:spcPts val="0"/>
              </a:spcBef>
              <a:defRPr/>
            </a:pPr>
            <a:endParaRPr lang="en-US" sz="3200" dirty="0"/>
          </a:p>
          <a:p>
            <a:pPr defTabSz="914400">
              <a:spcBef>
                <a:spcPts val="0"/>
              </a:spcBef>
              <a:defRPr/>
            </a:pPr>
            <a:r>
              <a:rPr lang="en-US" sz="3200" dirty="0" smtClean="0"/>
              <a:t>(1)  Go to this link and review the prerequisites:  </a:t>
            </a:r>
          </a:p>
          <a:p>
            <a:pPr defTabSz="914400">
              <a:spcBef>
                <a:spcPts val="0"/>
              </a:spcBef>
              <a:defRPr/>
            </a:pPr>
            <a:endParaRPr lang="en-US" sz="3200" dirty="0" smtClean="0"/>
          </a:p>
          <a:p>
            <a:pPr defTabSz="914400">
              <a:spcBef>
                <a:spcPts val="0"/>
              </a:spcBef>
              <a:defRPr/>
            </a:pPr>
            <a:r>
              <a:rPr lang="en-US" sz="3200" dirty="0" smtClean="0"/>
              <a:t>	</a:t>
            </a:r>
            <a:r>
              <a:rPr lang="en-US" sz="3600" dirty="0" smtClean="0"/>
              <a:t>https://github.com/awslabs/amazon-sagemaker-workshop</a:t>
            </a:r>
          </a:p>
          <a:p>
            <a:pPr defTabSz="914400">
              <a:spcBef>
                <a:spcPts val="0"/>
              </a:spcBef>
              <a:defRPr/>
            </a:pPr>
            <a:r>
              <a:rPr lang="en-US" sz="3200" dirty="0" smtClean="0"/>
              <a:t> </a:t>
            </a:r>
          </a:p>
          <a:p>
            <a:pPr marL="514350" indent="-514350" defTabSz="914400">
              <a:spcBef>
                <a:spcPts val="0"/>
              </a:spcBef>
              <a:buAutoNum type="arabicParenBoth" startAt="2"/>
              <a:defRPr/>
            </a:pPr>
            <a:r>
              <a:rPr lang="en-US" sz="3200" dirty="0" smtClean="0"/>
              <a:t>  Go to the </a:t>
            </a:r>
            <a:r>
              <a:rPr lang="en-US" sz="3200" i="1" dirty="0" smtClean="0"/>
              <a:t>Introduction to SageMaker </a:t>
            </a:r>
            <a:r>
              <a:rPr lang="en-US" sz="3200" dirty="0" smtClean="0"/>
              <a:t>workshop.</a:t>
            </a:r>
          </a:p>
          <a:p>
            <a:pPr defTabSz="914400">
              <a:spcBef>
                <a:spcPts val="0"/>
              </a:spcBef>
              <a:defRPr/>
            </a:pPr>
            <a:endParaRPr lang="en-US" sz="3200" dirty="0" smtClean="0"/>
          </a:p>
          <a:p>
            <a:pPr marL="514350" indent="-514350" defTabSz="914400">
              <a:spcBef>
                <a:spcPts val="0"/>
              </a:spcBef>
              <a:buAutoNum type="arabicParenBoth" startAt="2"/>
              <a:defRPr/>
            </a:pPr>
            <a:r>
              <a:rPr lang="en-US" sz="3200" dirty="0"/>
              <a:t> </a:t>
            </a:r>
            <a:r>
              <a:rPr lang="en-US" sz="3200" dirty="0" smtClean="0"/>
              <a:t> Complete the preliminaries, including downloading the repository.</a:t>
            </a:r>
            <a:endParaRPr lang="en-US" sz="3200" dirty="0" smtClean="0"/>
          </a:p>
          <a:p>
            <a:pPr defTabSz="914400">
              <a:spcBef>
                <a:spcPts val="0"/>
              </a:spcBef>
              <a:defRPr/>
            </a:pPr>
            <a:endParaRPr lang="en-US" sz="3200" dirty="0"/>
          </a:p>
          <a:p>
            <a:pPr marL="514350" indent="-514350" defTabSz="914400">
              <a:spcBef>
                <a:spcPts val="0"/>
              </a:spcBef>
              <a:buAutoNum type="arabicParenBoth" startAt="2"/>
              <a:defRPr/>
            </a:pPr>
            <a:r>
              <a:rPr lang="en-US" sz="3200" dirty="0" smtClean="0"/>
              <a:t>  Follow all steps through “</a:t>
            </a:r>
            <a:r>
              <a:rPr lang="en-US" sz="3200" i="1" dirty="0" smtClean="0"/>
              <a:t>Creating a Notebook Instance</a:t>
            </a:r>
            <a:r>
              <a:rPr lang="en-US" sz="3200" dirty="0" smtClean="0"/>
              <a:t>.</a:t>
            </a:r>
            <a:r>
              <a:rPr lang="en-US" sz="3200" dirty="0" smtClean="0"/>
              <a:t>”</a:t>
            </a:r>
          </a:p>
          <a:p>
            <a:pPr defTabSz="914400">
              <a:spcBef>
                <a:spcPts val="0"/>
              </a:spcBef>
              <a:defRPr/>
            </a:pPr>
            <a:endParaRPr lang="en-US" sz="3200" dirty="0" smtClean="0"/>
          </a:p>
          <a:p>
            <a:pPr marL="514350" indent="-514350" defTabSz="914400">
              <a:spcBef>
                <a:spcPts val="0"/>
              </a:spcBef>
              <a:buAutoNum type="arabicParenBoth" startAt="2"/>
              <a:defRPr/>
            </a:pPr>
            <a:r>
              <a:rPr lang="en-US" sz="3200" dirty="0"/>
              <a:t> </a:t>
            </a:r>
            <a:r>
              <a:rPr lang="en-US" sz="3200" dirty="0" smtClean="0"/>
              <a:t> Continue on through the use case modules.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7967635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086E8B7-9E8B-6E4D-A44D-450D844372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707" y="2481329"/>
            <a:ext cx="12435840" cy="1634490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Thank you!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50C36046-24A4-D44C-8402-C354633565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7706" y="4114815"/>
            <a:ext cx="8476828" cy="693419"/>
          </a:xfrm>
        </p:spPr>
        <p:txBody>
          <a:bodyPr>
            <a:normAutofit fontScale="85000" lnSpcReduction="10000"/>
          </a:bodyPr>
          <a:lstStyle/>
          <a:p>
            <a:r>
              <a:rPr lang="en-US" sz="2800" dirty="0">
                <a:latin typeface="Amazon Ember"/>
                <a:cs typeface="Amazon Ember"/>
              </a:rPr>
              <a:t>https://</a:t>
            </a:r>
            <a:r>
              <a:rPr lang="en-US" sz="2800" dirty="0" err="1">
                <a:latin typeface="Amazon Ember"/>
                <a:cs typeface="Amazon Ember"/>
              </a:rPr>
              <a:t>github.com</a:t>
            </a:r>
            <a:r>
              <a:rPr lang="en-US" sz="2800" dirty="0">
                <a:latin typeface="Amazon Ember"/>
                <a:cs typeface="Amazon Ember"/>
              </a:rPr>
              <a:t>/</a:t>
            </a:r>
            <a:r>
              <a:rPr lang="en-US" sz="2800" dirty="0" err="1">
                <a:latin typeface="Amazon Ember"/>
                <a:cs typeface="Amazon Ember"/>
              </a:rPr>
              <a:t>awslabs</a:t>
            </a:r>
            <a:r>
              <a:rPr lang="en-US" sz="2800" dirty="0">
                <a:latin typeface="Amazon Ember"/>
                <a:cs typeface="Amazon Ember"/>
              </a:rPr>
              <a:t>/amazon-</a:t>
            </a:r>
            <a:r>
              <a:rPr lang="en-US" sz="2800" dirty="0" err="1">
                <a:latin typeface="Amazon Ember"/>
                <a:cs typeface="Amazon Ember"/>
              </a:rPr>
              <a:t>sagemaker</a:t>
            </a:r>
            <a:r>
              <a:rPr lang="en-US" sz="2800" dirty="0">
                <a:latin typeface="Amazon Ember"/>
                <a:cs typeface="Amazon Ember"/>
              </a:rPr>
              <a:t>-workshop</a:t>
            </a:r>
          </a:p>
          <a:p>
            <a:endParaRPr lang="en-US" sz="2000" dirty="0">
              <a:latin typeface="Amazon Ember"/>
              <a:cs typeface="Amazon Ember"/>
            </a:endParaRPr>
          </a:p>
        </p:txBody>
      </p:sp>
    </p:spTree>
    <p:extLst>
      <p:ext uri="{BB962C8B-B14F-4D97-AF65-F5344CB8AC3E}">
        <p14:creationId xmlns:p14="http://schemas.microsoft.com/office/powerpoint/2010/main" val="39538129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40" y="183898"/>
            <a:ext cx="13128486" cy="873186"/>
          </a:xfrm>
        </p:spPr>
        <p:txBody>
          <a:bodyPr/>
          <a:lstStyle/>
          <a:p>
            <a:r>
              <a:rPr lang="en-US" sz="4500" dirty="0"/>
              <a:t>Agenda</a:t>
            </a:r>
            <a:br>
              <a:rPr lang="en-US" sz="4500" dirty="0"/>
            </a:br>
            <a:endParaRPr lang="en-US" sz="4500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544947" y="1614931"/>
            <a:ext cx="13128486" cy="5686282"/>
          </a:xfrm>
          <a:prstGeom prst="rect">
            <a:avLst/>
          </a:prstGeom>
        </p:spPr>
        <p:txBody>
          <a:bodyPr/>
          <a:lstStyle/>
          <a:p>
            <a:pPr marL="548640" indent="-548640">
              <a:buFont typeface="Arial" panose="020B0604020202020204" pitchFamily="34" charset="0"/>
              <a:buChar char="•"/>
            </a:pPr>
            <a:r>
              <a:rPr lang="en-US" sz="37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Amazon SageMaker overview</a:t>
            </a:r>
          </a:p>
          <a:p>
            <a:pPr marL="548640" indent="-548640">
              <a:buFont typeface="Arial" panose="020B0604020202020204" pitchFamily="34" charset="0"/>
              <a:buChar char="•"/>
            </a:pPr>
            <a:r>
              <a:rPr lang="en-US" sz="37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Q &amp; A</a:t>
            </a:r>
          </a:p>
          <a:p>
            <a:pPr marL="548640" indent="-548640">
              <a:buFont typeface="Arial" panose="020B0604020202020204" pitchFamily="34" charset="0"/>
              <a:buChar char="•"/>
            </a:pPr>
            <a:r>
              <a:rPr lang="en-US" sz="37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Setup for Workshop</a:t>
            </a:r>
          </a:p>
          <a:p>
            <a:pPr marL="548640" indent="-548640">
              <a:buFont typeface="Arial" panose="020B0604020202020204" pitchFamily="34" charset="0"/>
              <a:buChar char="•"/>
            </a:pPr>
            <a:r>
              <a:rPr lang="en-US" sz="37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Hands-on Workshop modules</a:t>
            </a:r>
          </a:p>
          <a:p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97987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2E8EF90-F117-0148-B110-0B18E7F630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919" y="3150723"/>
            <a:ext cx="8045198" cy="2625654"/>
          </a:xfrm>
        </p:spPr>
        <p:txBody>
          <a:bodyPr/>
          <a:lstStyle/>
          <a:p>
            <a:pPr algn="ctr"/>
            <a:r>
              <a:rPr lang="en-US" sz="6100" dirty="0"/>
              <a:t>Amazon SageMaker overview</a:t>
            </a:r>
          </a:p>
        </p:txBody>
      </p:sp>
    </p:spTree>
    <p:extLst>
      <p:ext uri="{BB962C8B-B14F-4D97-AF65-F5344CB8AC3E}">
        <p14:creationId xmlns:p14="http://schemas.microsoft.com/office/powerpoint/2010/main" val="25383843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40" y="183898"/>
            <a:ext cx="13128486" cy="873186"/>
          </a:xfrm>
        </p:spPr>
        <p:txBody>
          <a:bodyPr/>
          <a:lstStyle/>
          <a:p>
            <a:r>
              <a:rPr lang="en-US" sz="4500" dirty="0"/>
              <a:t/>
            </a:r>
            <a:br>
              <a:rPr lang="en-US" sz="4500" dirty="0"/>
            </a:br>
            <a:endParaRPr lang="en-US" sz="4500" dirty="0"/>
          </a:p>
        </p:txBody>
      </p:sp>
      <p:sp>
        <p:nvSpPr>
          <p:cNvPr id="6" name="Text Placeholder 4"/>
          <p:cNvSpPr txBox="1">
            <a:spLocks/>
          </p:cNvSpPr>
          <p:nvPr/>
        </p:nvSpPr>
        <p:spPr>
          <a:xfrm>
            <a:off x="2696450" y="3183970"/>
            <a:ext cx="9011352" cy="3618934"/>
          </a:xfrm>
          <a:prstGeom prst="rect">
            <a:avLst/>
          </a:prstGeom>
        </p:spPr>
        <p:txBody>
          <a:bodyPr lIns="91440" tIns="45720" rIns="91440" bIns="45720"/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400" b="0" i="0" kern="1200">
                <a:solidFill>
                  <a:schemeClr val="accent6">
                    <a:lumMod val="50000"/>
                  </a:schemeClr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accent6">
                    <a:lumMod val="50000"/>
                  </a:schemeClr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chemeClr val="accent6">
                    <a:lumMod val="50000"/>
                  </a:schemeClr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chemeClr val="accent6">
                    <a:lumMod val="50000"/>
                  </a:schemeClr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chemeClr val="accent6">
                    <a:lumMod val="50000"/>
                  </a:schemeClr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 algn="ctr" defTabSz="914400">
              <a:spcBef>
                <a:spcPts val="0"/>
              </a:spcBef>
              <a:defRPr/>
            </a:pPr>
            <a:r>
              <a:rPr lang="en-US" sz="4000" b="1" dirty="0">
                <a:solidFill>
                  <a:schemeClr val="tx1"/>
                </a:solidFill>
                <a:latin typeface="+mn-lt"/>
              </a:rPr>
              <a:t>Amazon SageMaker</a:t>
            </a:r>
          </a:p>
          <a:p>
            <a:pPr marL="171450" indent="-171450" algn="ctr" defTabSz="914400">
              <a:spcBef>
                <a:spcPts val="0"/>
              </a:spcBef>
              <a:defRPr/>
            </a:pPr>
            <a:endParaRPr lang="en-US" sz="3200" dirty="0">
              <a:solidFill>
                <a:schemeClr val="tx1"/>
              </a:solidFill>
              <a:latin typeface="+mn-lt"/>
            </a:endParaRPr>
          </a:p>
          <a:p>
            <a:pPr marL="171450" indent="-171450" algn="ctr" defTabSz="914400">
              <a:spcBef>
                <a:spcPts val="0"/>
              </a:spcBef>
              <a:defRPr/>
            </a:pPr>
            <a:r>
              <a:rPr lang="en-US" sz="3200" dirty="0">
                <a:solidFill>
                  <a:schemeClr val="tx1"/>
                </a:solidFill>
                <a:latin typeface="+mn-lt"/>
              </a:rPr>
              <a:t>A managed service </a:t>
            </a:r>
            <a:br>
              <a:rPr lang="en-US" sz="3200" dirty="0">
                <a:solidFill>
                  <a:schemeClr val="tx1"/>
                </a:solidFill>
                <a:latin typeface="+mn-lt"/>
              </a:rPr>
            </a:br>
            <a:r>
              <a:rPr lang="en-US" sz="3200" dirty="0">
                <a:solidFill>
                  <a:schemeClr val="tx1"/>
                </a:solidFill>
                <a:latin typeface="+mn-lt"/>
              </a:rPr>
              <a:t>that provides </a:t>
            </a:r>
            <a:r>
              <a:rPr lang="en-US" sz="3200" b="1" dirty="0">
                <a:solidFill>
                  <a:schemeClr val="accent1"/>
                </a:solidFill>
                <a:latin typeface="+mn-lt"/>
              </a:rPr>
              <a:t>the quickest and easiest way </a:t>
            </a:r>
            <a:r>
              <a:rPr lang="en-US" sz="3200" dirty="0">
                <a:solidFill>
                  <a:schemeClr val="tx1"/>
                </a:solidFill>
                <a:latin typeface="+mn-lt"/>
              </a:rPr>
              <a:t>for </a:t>
            </a:r>
            <a:br>
              <a:rPr lang="en-US" sz="3200" dirty="0">
                <a:solidFill>
                  <a:schemeClr val="tx1"/>
                </a:solidFill>
                <a:latin typeface="+mn-lt"/>
              </a:rPr>
            </a:br>
            <a:r>
              <a:rPr lang="en-US" sz="3200" dirty="0">
                <a:solidFill>
                  <a:schemeClr val="tx1"/>
                </a:solidFill>
                <a:latin typeface="+mn-lt"/>
              </a:rPr>
              <a:t>data scientists and developers to get </a:t>
            </a:r>
          </a:p>
          <a:p>
            <a:pPr marL="171450" indent="-171450" algn="ctr" defTabSz="914400">
              <a:spcBef>
                <a:spcPts val="0"/>
              </a:spcBef>
              <a:defRPr/>
            </a:pPr>
            <a:r>
              <a:rPr lang="en-US" sz="3200" b="1" dirty="0">
                <a:solidFill>
                  <a:srgbClr val="FF9900"/>
                </a:solidFill>
                <a:latin typeface="+mn-lt"/>
              </a:rPr>
              <a:t>ML models from idea to production</a:t>
            </a:r>
            <a:r>
              <a:rPr lang="en-US" sz="3200" dirty="0">
                <a:solidFill>
                  <a:schemeClr val="tx1"/>
                </a:solidFill>
                <a:latin typeface="+mn-lt"/>
              </a:rPr>
              <a:t>.</a:t>
            </a:r>
          </a:p>
          <a:p>
            <a:pPr marL="171450" indent="-171450" algn="ctr" defTabSz="914400">
              <a:spcBef>
                <a:spcPts val="0"/>
              </a:spcBef>
              <a:defRPr/>
            </a:pPr>
            <a:endParaRPr lang="en-US" sz="3200" dirty="0">
              <a:latin typeface="+mn-lt"/>
            </a:endParaRPr>
          </a:p>
        </p:txBody>
      </p:sp>
      <p:pic>
        <p:nvPicPr>
          <p:cNvPr id="7" name="Picture 6" descr="icon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5550" y="904735"/>
            <a:ext cx="3932112" cy="2105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5256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>
            <a:extLst>
              <a:ext uri="{FF2B5EF4-FFF2-40B4-BE49-F238E27FC236}">
                <a16:creationId xmlns="" xmlns:a16="http://schemas.microsoft.com/office/drawing/2014/main" id="{B7571773-E326-1047-BFC9-3AC2805097F4}"/>
              </a:ext>
            </a:extLst>
          </p:cNvPr>
          <p:cNvSpPr/>
          <p:nvPr/>
        </p:nvSpPr>
        <p:spPr>
          <a:xfrm>
            <a:off x="5113323" y="4481960"/>
            <a:ext cx="8975750" cy="609763"/>
          </a:xfrm>
          <a:prstGeom prst="roundRect">
            <a:avLst/>
          </a:prstGeom>
          <a:noFill/>
          <a:ln w="38100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46304" tIns="73152" rIns="146304" bIns="73152" rtlCol="0" anchor="ctr" anchorCtr="0"/>
          <a:lstStyle/>
          <a:p>
            <a:pPr algn="ctr"/>
            <a:r>
              <a:rPr lang="en-US" sz="2600" dirty="0">
                <a:solidFill>
                  <a:srgbClr val="545B64"/>
                </a:solidFill>
                <a:latin typeface="Amazon Ember" charset="0"/>
                <a:ea typeface="Amazon Ember" charset="0"/>
                <a:cs typeface="Amazon Ember" charset="0"/>
              </a:rPr>
              <a:t>Amazon’s fast, scalable algorithms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="" xmlns:a16="http://schemas.microsoft.com/office/drawing/2014/main" id="{6D9D1B39-0F38-334C-B2E4-04556ADDDDC7}"/>
              </a:ext>
            </a:extLst>
          </p:cNvPr>
          <p:cNvSpPr/>
          <p:nvPr/>
        </p:nvSpPr>
        <p:spPr>
          <a:xfrm>
            <a:off x="5113323" y="5202848"/>
            <a:ext cx="8975750" cy="609763"/>
          </a:xfrm>
          <a:prstGeom prst="roundRect">
            <a:avLst/>
          </a:prstGeom>
          <a:noFill/>
          <a:ln w="38100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46304" tIns="73152" rIns="146304" bIns="73152" rtlCol="0" anchor="ctr" anchorCtr="0"/>
          <a:lstStyle/>
          <a:p>
            <a:pPr algn="ctr"/>
            <a:r>
              <a:rPr lang="en-US" sz="2600" dirty="0" smtClean="0">
                <a:solidFill>
                  <a:srgbClr val="545B64"/>
                </a:solidFill>
                <a:latin typeface="Amazon Ember" charset="0"/>
                <a:ea typeface="Amazon Ember" charset="0"/>
                <a:cs typeface="Amazon Ember" charset="0"/>
              </a:rPr>
              <a:t>BYO script for ML frameworks</a:t>
            </a:r>
            <a:endParaRPr lang="en-US" sz="2600" dirty="0">
              <a:solidFill>
                <a:srgbClr val="545B64"/>
              </a:solidFill>
              <a:latin typeface="Amazon Ember" charset="0"/>
              <a:ea typeface="Amazon Ember" charset="0"/>
              <a:cs typeface="Amazon Ember" charset="0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="" xmlns:a16="http://schemas.microsoft.com/office/drawing/2014/main" id="{FC5EEDFB-16C2-9D42-B6DD-8450DB105E0E}"/>
              </a:ext>
            </a:extLst>
          </p:cNvPr>
          <p:cNvSpPr/>
          <p:nvPr/>
        </p:nvSpPr>
        <p:spPr>
          <a:xfrm>
            <a:off x="5113323" y="5923736"/>
            <a:ext cx="8975750" cy="609763"/>
          </a:xfrm>
          <a:prstGeom prst="roundRect">
            <a:avLst/>
          </a:prstGeom>
          <a:noFill/>
          <a:ln w="38100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46304" tIns="73152" rIns="146304" bIns="73152" rtlCol="0" anchor="ctr" anchorCtr="0"/>
          <a:lstStyle/>
          <a:p>
            <a:pPr algn="ctr"/>
            <a:r>
              <a:rPr lang="en-US" sz="2600" dirty="0" smtClean="0">
                <a:solidFill>
                  <a:srgbClr val="545B64"/>
                </a:solidFill>
                <a:latin typeface="Amazon Ember" charset="0"/>
                <a:ea typeface="Amazon Ember" charset="0"/>
                <a:cs typeface="Amazon Ember" charset="0"/>
              </a:rPr>
              <a:t>BYO algorithm</a:t>
            </a:r>
            <a:endParaRPr lang="en-US" sz="2600" dirty="0">
              <a:solidFill>
                <a:srgbClr val="545B64"/>
              </a:solidFill>
              <a:latin typeface="Amazon Ember" charset="0"/>
              <a:ea typeface="Amazon Ember" charset="0"/>
              <a:cs typeface="Amazon Ember" charset="0"/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="" xmlns:a16="http://schemas.microsoft.com/office/drawing/2014/main" id="{16A9AF9F-8C21-B243-BB68-56354316F8F1}"/>
              </a:ext>
            </a:extLst>
          </p:cNvPr>
          <p:cNvSpPr/>
          <p:nvPr/>
        </p:nvSpPr>
        <p:spPr>
          <a:xfrm>
            <a:off x="570584" y="6644624"/>
            <a:ext cx="8975750" cy="609763"/>
          </a:xfrm>
          <a:prstGeom prst="roundRect">
            <a:avLst/>
          </a:prstGeom>
          <a:noFill/>
          <a:ln w="38100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46304" tIns="73152" rIns="146304" bIns="73152" rtlCol="0" anchor="ctr" anchorCtr="0"/>
          <a:lstStyle/>
          <a:p>
            <a:pPr algn="ctr"/>
            <a:r>
              <a:rPr lang="en-US" sz="2600" b="1" dirty="0" smtClean="0">
                <a:solidFill>
                  <a:srgbClr val="545B64"/>
                </a:solidFill>
                <a:latin typeface="Amazon Ember" charset="0"/>
                <a:ea typeface="Amazon Ember" charset="0"/>
                <a:cs typeface="Amazon Ember" charset="0"/>
              </a:rPr>
              <a:t>Automatic Model Tuning</a:t>
            </a:r>
            <a:endParaRPr lang="en-US" sz="2600" b="1" dirty="0">
              <a:solidFill>
                <a:srgbClr val="545B64"/>
              </a:solidFill>
              <a:latin typeface="Amazon Ember" charset="0"/>
              <a:ea typeface="Amazon Ember" charset="0"/>
              <a:cs typeface="Amazon Ember" charset="0"/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="" xmlns:a16="http://schemas.microsoft.com/office/drawing/2014/main" id="{3B225C02-668B-CF49-B0D1-2645BCCF5E9A}"/>
              </a:ext>
            </a:extLst>
          </p:cNvPr>
          <p:cNvSpPr/>
          <p:nvPr/>
        </p:nvSpPr>
        <p:spPr>
          <a:xfrm>
            <a:off x="570584" y="3761069"/>
            <a:ext cx="4433011" cy="609763"/>
          </a:xfrm>
          <a:prstGeom prst="roundRect">
            <a:avLst/>
          </a:prstGeom>
          <a:noFill/>
          <a:ln w="38100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46304" tIns="73152" rIns="146304" bIns="73152" rtlCol="0" anchor="ctr" anchorCtr="0"/>
          <a:lstStyle/>
          <a:p>
            <a:pPr algn="ctr"/>
            <a:r>
              <a:rPr lang="en-US" sz="3200" b="1" dirty="0">
                <a:solidFill>
                  <a:srgbClr val="545B64"/>
                </a:solidFill>
                <a:latin typeface="Amazon Ember" charset="0"/>
                <a:ea typeface="Amazon Ember" charset="0"/>
                <a:cs typeface="Amazon Ember" charset="0"/>
              </a:rPr>
              <a:t>UX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="" xmlns:a16="http://schemas.microsoft.com/office/drawing/2014/main" id="{DE72C6AB-910A-6D40-A046-0079D41A16C1}"/>
              </a:ext>
            </a:extLst>
          </p:cNvPr>
          <p:cNvSpPr/>
          <p:nvPr/>
        </p:nvSpPr>
        <p:spPr>
          <a:xfrm>
            <a:off x="9656064" y="3761069"/>
            <a:ext cx="4433011" cy="609763"/>
          </a:xfrm>
          <a:prstGeom prst="roundRect">
            <a:avLst/>
          </a:prstGeom>
          <a:noFill/>
          <a:ln w="38100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46304" tIns="73152" rIns="146304" bIns="73152" rtlCol="0" anchor="ctr" anchorCtr="0"/>
          <a:lstStyle/>
          <a:p>
            <a:pPr algn="ctr"/>
            <a:r>
              <a:rPr lang="en-US" sz="3200" b="1" dirty="0">
                <a:solidFill>
                  <a:srgbClr val="545B64"/>
                </a:solidFill>
                <a:latin typeface="Amazon Ember" charset="0"/>
                <a:ea typeface="Amazon Ember" charset="0"/>
                <a:cs typeface="Amazon Ember" charset="0"/>
              </a:rPr>
              <a:t>Hosting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="" xmlns:a16="http://schemas.microsoft.com/office/drawing/2014/main" id="{183C28F7-348D-CE4B-9EBC-5C06A645BF3C}"/>
              </a:ext>
            </a:extLst>
          </p:cNvPr>
          <p:cNvSpPr/>
          <p:nvPr/>
        </p:nvSpPr>
        <p:spPr>
          <a:xfrm>
            <a:off x="5113323" y="3761069"/>
            <a:ext cx="4433011" cy="609763"/>
          </a:xfrm>
          <a:prstGeom prst="roundRect">
            <a:avLst/>
          </a:prstGeom>
          <a:noFill/>
          <a:ln w="38100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46304" tIns="73152" rIns="146304" bIns="73152" rtlCol="0" anchor="ctr" anchorCtr="0"/>
          <a:lstStyle/>
          <a:p>
            <a:pPr algn="ctr"/>
            <a:r>
              <a:rPr lang="en-US" sz="3200" b="1" dirty="0">
                <a:solidFill>
                  <a:srgbClr val="545B64"/>
                </a:solidFill>
                <a:latin typeface="Amazon Ember" charset="0"/>
                <a:ea typeface="Amazon Ember" charset="0"/>
                <a:cs typeface="Amazon Ember" charset="0"/>
              </a:rPr>
              <a:t>Training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="" xmlns:a16="http://schemas.microsoft.com/office/drawing/2014/main" id="{64181E41-FC67-ED42-A4CE-6EEC0DF744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8202" y="1429218"/>
            <a:ext cx="4098614" cy="245917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="" xmlns:a16="http://schemas.microsoft.com/office/drawing/2014/main" id="{FA425ADA-3FB5-9A4A-ABE2-C3DA0374F9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6096" y="1429218"/>
            <a:ext cx="4098614" cy="245917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="" xmlns:a16="http://schemas.microsoft.com/office/drawing/2014/main" id="{CE319BE9-F192-B749-81A2-06C3C312F1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76645" y="1429215"/>
            <a:ext cx="4098614" cy="2459170"/>
          </a:xfrm>
          <a:prstGeom prst="rect">
            <a:avLst/>
          </a:prstGeom>
        </p:spPr>
      </p:pic>
      <p:sp>
        <p:nvSpPr>
          <p:cNvPr id="20" name="Title 18">
            <a:extLst>
              <a:ext uri="{FF2B5EF4-FFF2-40B4-BE49-F238E27FC236}">
                <a16:creationId xmlns="" xmlns:a16="http://schemas.microsoft.com/office/drawing/2014/main" id="{E65E7CE7-106E-064B-8DEF-910ADFB7B57F}"/>
              </a:ext>
            </a:extLst>
          </p:cNvPr>
          <p:cNvSpPr txBox="1">
            <a:spLocks/>
          </p:cNvSpPr>
          <p:nvPr/>
        </p:nvSpPr>
        <p:spPr>
          <a:xfrm>
            <a:off x="553651" y="234222"/>
            <a:ext cx="13518490" cy="751728"/>
          </a:xfrm>
          <a:prstGeom prst="rect">
            <a:avLst/>
          </a:prstGeom>
        </p:spPr>
        <p:txBody>
          <a:bodyPr lIns="146304" tIns="73152" rIns="146304" bIns="73152"/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j-ea"/>
                <a:cs typeface="Amazon Ember Regular" charset="0"/>
              </a:defRPr>
            </a:lvl1pPr>
          </a:lstStyle>
          <a:p>
            <a:r>
              <a:rPr lang="en-US" sz="3700" b="1" dirty="0">
                <a:solidFill>
                  <a:srgbClr val="545B64">
                    <a:lumMod val="50000"/>
                  </a:srgbClr>
                </a:solidFill>
              </a:rPr>
              <a:t>Components of Amazon SageMaker used in the Workshop</a:t>
            </a:r>
          </a:p>
        </p:txBody>
      </p:sp>
    </p:spTree>
    <p:extLst>
      <p:ext uri="{BB962C8B-B14F-4D97-AF65-F5344CB8AC3E}">
        <p14:creationId xmlns:p14="http://schemas.microsoft.com/office/powerpoint/2010/main" val="3499818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104"/>
    </mc:Choice>
    <mc:Fallback xmlns="">
      <p:transition spd="slow" advTm="36104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40" y="183898"/>
            <a:ext cx="13128486" cy="873186"/>
          </a:xfrm>
        </p:spPr>
        <p:txBody>
          <a:bodyPr/>
          <a:lstStyle/>
          <a:p>
            <a:r>
              <a:rPr lang="en-US" sz="4500" dirty="0"/>
              <a:t>Amazon SageMaker is Modular</a:t>
            </a:r>
            <a:br>
              <a:rPr lang="en-US" sz="4500" dirty="0"/>
            </a:br>
            <a:endParaRPr lang="en-US" sz="4500" dirty="0"/>
          </a:p>
        </p:txBody>
      </p:sp>
      <p:sp>
        <p:nvSpPr>
          <p:cNvPr id="5" name="TextBox 4"/>
          <p:cNvSpPr txBox="1"/>
          <p:nvPr/>
        </p:nvSpPr>
        <p:spPr>
          <a:xfrm>
            <a:off x="545311" y="1645967"/>
            <a:ext cx="13407765" cy="5410712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Amazon Ember"/>
                <a:cs typeface="Amazon Ember"/>
              </a:rPr>
              <a:t>Examples of adapting SageMaker to your workflow:</a:t>
            </a:r>
          </a:p>
          <a:p>
            <a:endParaRPr lang="en-US" dirty="0">
              <a:latin typeface="Amazon Ember"/>
              <a:cs typeface="Amazon Ember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rgbClr val="005E8D"/>
                </a:solidFill>
                <a:latin typeface="Amazon Ember"/>
                <a:cs typeface="Amazon Ember"/>
              </a:rPr>
              <a:t>UX</a:t>
            </a:r>
            <a:r>
              <a:rPr lang="en-US" dirty="0">
                <a:latin typeface="Amazon Ember"/>
                <a:cs typeface="Amazon Ember"/>
              </a:rPr>
              <a:t>:  Using a SageMaker notebook is convenient, but not necessary.  Perhaps you prefer RStudio running on EC2 instead; that’s fine!  Or scripts, or CLI . . . .</a:t>
            </a:r>
          </a:p>
          <a:p>
            <a:endParaRPr lang="en-US" dirty="0">
              <a:latin typeface="Amazon Ember"/>
              <a:cs typeface="Amazon Ember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rgbClr val="005E8D"/>
                </a:solidFill>
                <a:latin typeface="Amazon Ember"/>
                <a:cs typeface="Amazon Ember"/>
              </a:rPr>
              <a:t>Training</a:t>
            </a:r>
            <a:r>
              <a:rPr lang="en-US" dirty="0">
                <a:latin typeface="Amazon Ember"/>
                <a:cs typeface="Amazon Ember"/>
              </a:rPr>
              <a:t>:  SageMaker automates setting up and launching training clusters, but you can continue using your own training cluster.</a:t>
            </a:r>
          </a:p>
          <a:p>
            <a:endParaRPr lang="en-US" dirty="0">
              <a:latin typeface="Amazon Ember"/>
              <a:cs typeface="Amazon Ember"/>
            </a:endParaRPr>
          </a:p>
          <a:p>
            <a:r>
              <a:rPr lang="en-US" dirty="0">
                <a:latin typeface="Amazon Ember"/>
                <a:cs typeface="Amazon Ember"/>
              </a:rPr>
              <a:t>	You also can take a SageMaker-trained model elsewhere. . . . </a:t>
            </a:r>
          </a:p>
          <a:p>
            <a:endParaRPr lang="en-US" dirty="0">
              <a:latin typeface="Amazon Ember"/>
              <a:cs typeface="Amazon Ember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rgbClr val="005E8D"/>
                </a:solidFill>
                <a:latin typeface="Amazon Ember"/>
                <a:cs typeface="Amazon Ember"/>
              </a:rPr>
              <a:t>Hosting</a:t>
            </a:r>
            <a:r>
              <a:rPr lang="en-US" dirty="0">
                <a:latin typeface="Amazon Ember"/>
                <a:cs typeface="Amazon Ember"/>
              </a:rPr>
              <a:t>:  if you’re using your own training cluster, you can bring your model trained there into SageMaker hosting.</a:t>
            </a:r>
          </a:p>
        </p:txBody>
      </p:sp>
    </p:spTree>
    <p:extLst>
      <p:ext uri="{BB962C8B-B14F-4D97-AF65-F5344CB8AC3E}">
        <p14:creationId xmlns:p14="http://schemas.microsoft.com/office/powerpoint/2010/main" val="40235493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3"/>
          <p:cNvSpPr txBox="1">
            <a:spLocks/>
          </p:cNvSpPr>
          <p:nvPr/>
        </p:nvSpPr>
        <p:spPr>
          <a:xfrm>
            <a:off x="4083387" y="5377856"/>
            <a:ext cx="3116275" cy="2055877"/>
          </a:xfrm>
          <a:prstGeom prst="rect">
            <a:avLst/>
          </a:prstGeom>
        </p:spPr>
        <p:txBody>
          <a:bodyPr lIns="146304" tIns="73152" rIns="146304" bIns="73152"/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4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s-IS" sz="2600" dirty="0">
                <a:solidFill>
                  <a:schemeClr val="tx1"/>
                </a:solidFill>
              </a:rPr>
              <a:t>… or Apache Spark through EMR and the SageMaker Spark SDK...</a:t>
            </a:r>
            <a:endParaRPr lang="en-US" sz="2600" dirty="0">
              <a:solidFill>
                <a:schemeClr val="tx1"/>
              </a:solidFill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553649" y="166488"/>
            <a:ext cx="13518490" cy="751728"/>
          </a:xfrm>
          <a:prstGeom prst="rect">
            <a:avLst/>
          </a:prstGeom>
        </p:spPr>
        <p:txBody>
          <a:bodyPr lIns="146304" tIns="73152" rIns="146304" bIns="73152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j-ea"/>
                <a:cs typeface="Amazon Ember Regular" charset="0"/>
              </a:defRPr>
            </a:lvl1pPr>
          </a:lstStyle>
          <a:p>
            <a:r>
              <a:rPr lang="en-US" sz="4000" b="1" dirty="0">
                <a:solidFill>
                  <a:schemeClr val="tx1"/>
                </a:solidFill>
              </a:rPr>
              <a:t>UX Choices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4605" y="2876798"/>
            <a:ext cx="1953842" cy="1040357"/>
          </a:xfrm>
          <a:prstGeom prst="rect">
            <a:avLst/>
          </a:prstGeom>
        </p:spPr>
      </p:pic>
      <p:pic>
        <p:nvPicPr>
          <p:cNvPr id="13" name="Picture Placeholder 11">
            <a:extLst>
              <a:ext uri="{FF2B5EF4-FFF2-40B4-BE49-F238E27FC236}">
                <a16:creationId xmlns="" xmlns:a16="http://schemas.microsoft.com/office/drawing/2014/main" id="{92609D3D-7A1B-6942-AD7C-75128E959E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107368" y="1999762"/>
            <a:ext cx="2794406" cy="2794406"/>
          </a:xfrm>
          <a:prstGeom prst="rect">
            <a:avLst/>
          </a:prstGeom>
        </p:spPr>
      </p:pic>
      <p:sp>
        <p:nvSpPr>
          <p:cNvPr id="16" name="Content Placeholder 3">
            <a:extLst>
              <a:ext uri="{FF2B5EF4-FFF2-40B4-BE49-F238E27FC236}">
                <a16:creationId xmlns="" xmlns:a16="http://schemas.microsoft.com/office/drawing/2014/main" id="{858E39E2-0231-8B42-A0AE-2351E4EBF8C4}"/>
              </a:ext>
            </a:extLst>
          </p:cNvPr>
          <p:cNvSpPr txBox="1">
            <a:spLocks/>
          </p:cNvSpPr>
          <p:nvPr/>
        </p:nvSpPr>
        <p:spPr>
          <a:xfrm>
            <a:off x="651864" y="5377857"/>
            <a:ext cx="3116275" cy="1310810"/>
          </a:xfrm>
          <a:prstGeom prst="rect">
            <a:avLst/>
          </a:prstGeom>
        </p:spPr>
        <p:txBody>
          <a:bodyPr lIns="146304" tIns="73152" rIns="146304" bIns="73152"/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4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s-IS" sz="2600" dirty="0">
                <a:solidFill>
                  <a:schemeClr val="tx1"/>
                </a:solidFill>
              </a:rPr>
              <a:t>Use SageMaker‘s hosted Notebook Instances...</a:t>
            </a:r>
            <a:endParaRPr lang="en-US" sz="2600" dirty="0">
              <a:solidFill>
                <a:schemeClr val="tx1"/>
              </a:solidFill>
            </a:endParaRPr>
          </a:p>
        </p:txBody>
      </p:sp>
      <p:sp>
        <p:nvSpPr>
          <p:cNvPr id="17" name="Content Placeholder 3">
            <a:extLst>
              <a:ext uri="{FF2B5EF4-FFF2-40B4-BE49-F238E27FC236}">
                <a16:creationId xmlns="" xmlns:a16="http://schemas.microsoft.com/office/drawing/2014/main" id="{8FD2E8AF-6B82-4D44-97C2-B3A97E677593}"/>
              </a:ext>
            </a:extLst>
          </p:cNvPr>
          <p:cNvSpPr txBox="1">
            <a:spLocks/>
          </p:cNvSpPr>
          <p:nvPr/>
        </p:nvSpPr>
        <p:spPr>
          <a:xfrm>
            <a:off x="7514912" y="5377857"/>
            <a:ext cx="3116275" cy="1683343"/>
          </a:xfrm>
          <a:prstGeom prst="rect">
            <a:avLst/>
          </a:prstGeom>
        </p:spPr>
        <p:txBody>
          <a:bodyPr lIns="146304" tIns="73152" rIns="146304" bIns="73152"/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4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s-IS" sz="2600" dirty="0">
                <a:solidFill>
                  <a:schemeClr val="tx1"/>
                </a:solidFill>
              </a:rPr>
              <a:t>... or SageMaker‘s Console for a point and click experience...</a:t>
            </a:r>
            <a:endParaRPr lang="en-US" sz="2600" dirty="0">
              <a:solidFill>
                <a:schemeClr val="tx1"/>
              </a:solidFill>
            </a:endParaRPr>
          </a:p>
        </p:txBody>
      </p:sp>
      <p:sp>
        <p:nvSpPr>
          <p:cNvPr id="18" name="Content Placeholder 3">
            <a:extLst>
              <a:ext uri="{FF2B5EF4-FFF2-40B4-BE49-F238E27FC236}">
                <a16:creationId xmlns="" xmlns:a16="http://schemas.microsoft.com/office/drawing/2014/main" id="{A71B011E-4FA0-6142-8260-29888E2EAD26}"/>
              </a:ext>
            </a:extLst>
          </p:cNvPr>
          <p:cNvSpPr txBox="1">
            <a:spLocks/>
          </p:cNvSpPr>
          <p:nvPr/>
        </p:nvSpPr>
        <p:spPr>
          <a:xfrm>
            <a:off x="10946435" y="5377857"/>
            <a:ext cx="3116275" cy="1344677"/>
          </a:xfrm>
          <a:prstGeom prst="rect">
            <a:avLst/>
          </a:prstGeom>
        </p:spPr>
        <p:txBody>
          <a:bodyPr lIns="146304" tIns="73152" rIns="146304" bIns="73152"/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4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s-IS" sz="2600" dirty="0">
                <a:solidFill>
                  <a:schemeClr val="tx1"/>
                </a:solidFill>
              </a:rPr>
              <a:t>... or your own device (EC2, laptop, etc.)</a:t>
            </a:r>
            <a:endParaRPr lang="en-US" sz="2600" dirty="0">
              <a:solidFill>
                <a:schemeClr val="tx1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="" xmlns:a16="http://schemas.microsoft.com/office/drawing/2014/main" id="{7077B6AD-2030-D045-948B-1E5915533B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3981" y="968517"/>
            <a:ext cx="2790819" cy="391424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="" xmlns:a16="http://schemas.microsoft.com/office/drawing/2014/main" id="{F91031E0-7CD8-3B4F-A49A-D74E23793C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6651" y="2057965"/>
            <a:ext cx="2982416" cy="2982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989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775"/>
    </mc:Choice>
    <mc:Fallback xmlns="">
      <p:transition spd="slow" advTm="49775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0"/>
          <p:cNvSpPr txBox="1">
            <a:spLocks/>
          </p:cNvSpPr>
          <p:nvPr/>
        </p:nvSpPr>
        <p:spPr>
          <a:xfrm>
            <a:off x="789288" y="5778158"/>
            <a:ext cx="3116275" cy="478813"/>
          </a:xfrm>
          <a:prstGeom prst="rect">
            <a:avLst/>
          </a:prstGeom>
        </p:spPr>
        <p:txBody>
          <a:bodyPr lIns="146304" tIns="73152" rIns="146304" bIns="73152"/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4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600" dirty="0">
                <a:solidFill>
                  <a:srgbClr val="000000"/>
                </a:solidFill>
              </a:rPr>
              <a:t>Zero setup</a:t>
            </a:r>
          </a:p>
        </p:txBody>
      </p:sp>
      <p:pic>
        <p:nvPicPr>
          <p:cNvPr id="7" name="Picture Placeholder 5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52536" y="2637133"/>
            <a:ext cx="2794406" cy="2794406"/>
          </a:xfrm>
          <a:prstGeom prst="rect">
            <a:avLst/>
          </a:prstGeom>
        </p:spPr>
      </p:pic>
      <p:sp>
        <p:nvSpPr>
          <p:cNvPr id="9" name="Title 18"/>
          <p:cNvSpPr txBox="1">
            <a:spLocks/>
          </p:cNvSpPr>
          <p:nvPr/>
        </p:nvSpPr>
        <p:spPr>
          <a:xfrm>
            <a:off x="299651" y="234221"/>
            <a:ext cx="13518490" cy="751728"/>
          </a:xfrm>
          <a:prstGeom prst="rect">
            <a:avLst/>
          </a:prstGeom>
        </p:spPr>
        <p:txBody>
          <a:bodyPr lIns="146304" tIns="73152" rIns="146304" bIns="73152"/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j-ea"/>
                <a:cs typeface="Amazon Ember Regular" charset="0"/>
              </a:defRPr>
            </a:lvl1pPr>
          </a:lstStyle>
          <a:p>
            <a:r>
              <a:rPr lang="en-US" sz="3700" b="1" dirty="0">
                <a:solidFill>
                  <a:srgbClr val="000000"/>
                </a:solidFill>
              </a:rPr>
              <a:t>Training</a:t>
            </a:r>
            <a:r>
              <a:rPr lang="en-US" sz="3700" dirty="0">
                <a:solidFill>
                  <a:srgbClr val="000000"/>
                </a:solidFill>
              </a:rPr>
              <a:t>: Automated Hardware/Cluster Management</a:t>
            </a:r>
          </a:p>
        </p:txBody>
      </p:sp>
      <p:sp>
        <p:nvSpPr>
          <p:cNvPr id="24" name="Content Placeholder 3">
            <a:extLst>
              <a:ext uri="{FF2B5EF4-FFF2-40B4-BE49-F238E27FC236}">
                <a16:creationId xmlns="" xmlns:a16="http://schemas.microsoft.com/office/drawing/2014/main" id="{3069FA15-99CA-5740-8192-2DBE40BE9479}"/>
              </a:ext>
            </a:extLst>
          </p:cNvPr>
          <p:cNvSpPr txBox="1">
            <a:spLocks/>
          </p:cNvSpPr>
          <p:nvPr/>
        </p:nvSpPr>
        <p:spPr>
          <a:xfrm>
            <a:off x="3996004" y="5778159"/>
            <a:ext cx="3114110" cy="1706376"/>
          </a:xfrm>
          <a:prstGeom prst="rect">
            <a:avLst/>
          </a:prstGeom>
        </p:spPr>
        <p:txBody>
          <a:bodyPr lIns="146304" tIns="73152" rIns="146304" bIns="73152"/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4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600" dirty="0">
                <a:solidFill>
                  <a:srgbClr val="000000"/>
                </a:solidFill>
              </a:rPr>
              <a:t>Support for streaming datasets + distributed compute</a:t>
            </a:r>
          </a:p>
        </p:txBody>
      </p:sp>
      <p:pic>
        <p:nvPicPr>
          <p:cNvPr id="25" name="Picture Placeholder 2">
            <a:extLst>
              <a:ext uri="{FF2B5EF4-FFF2-40B4-BE49-F238E27FC236}">
                <a16:creationId xmlns="" xmlns:a16="http://schemas.microsoft.com/office/drawing/2014/main" id="{5687A206-D767-B442-8993-B2BE1DC3AE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8395" y="2637133"/>
            <a:ext cx="2794406" cy="2794406"/>
          </a:xfrm>
          <a:prstGeom prst="rect">
            <a:avLst/>
          </a:prstGeom>
        </p:spPr>
      </p:pic>
      <p:sp>
        <p:nvSpPr>
          <p:cNvPr id="26" name="Content Placeholder 5">
            <a:extLst>
              <a:ext uri="{FF2B5EF4-FFF2-40B4-BE49-F238E27FC236}">
                <a16:creationId xmlns="" xmlns:a16="http://schemas.microsoft.com/office/drawing/2014/main" id="{EE017357-4B82-C54A-B4E6-B2EAEAE9F551}"/>
              </a:ext>
            </a:extLst>
          </p:cNvPr>
          <p:cNvSpPr txBox="1">
            <a:spLocks/>
          </p:cNvSpPr>
          <p:nvPr/>
        </p:nvSpPr>
        <p:spPr>
          <a:xfrm>
            <a:off x="7237528" y="5771827"/>
            <a:ext cx="3116275" cy="1729640"/>
          </a:xfrm>
          <a:prstGeom prst="rect">
            <a:avLst/>
          </a:prstGeom>
        </p:spPr>
        <p:txBody>
          <a:bodyPr lIns="146304" tIns="73152" rIns="146304" bIns="73152"/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4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s-IS" sz="2600" dirty="0">
                <a:solidFill>
                  <a:srgbClr val="000000"/>
                </a:solidFill>
              </a:rPr>
              <a:t>Docker / </a:t>
            </a:r>
            <a:r>
              <a:rPr lang="is-IS" sz="2600" dirty="0" smtClean="0">
                <a:solidFill>
                  <a:srgbClr val="000000"/>
                </a:solidFill>
              </a:rPr>
              <a:t>ECR under the hood (but you don’t need to touch it)</a:t>
            </a:r>
            <a:endParaRPr lang="en-US" sz="2600" dirty="0">
              <a:solidFill>
                <a:srgbClr val="000000"/>
              </a:solidFill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="" xmlns:a16="http://schemas.microsoft.com/office/drawing/2014/main" id="{DDA4963B-94C7-AB4E-9CDC-8A5CF044A4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36765" y="2992735"/>
            <a:ext cx="2670819" cy="199284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87A28DE6-0C8B-B14B-914B-C801941723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93396" y="2498284"/>
            <a:ext cx="2780942" cy="2780942"/>
          </a:xfrm>
          <a:prstGeom prst="rect">
            <a:avLst/>
          </a:prstGeom>
        </p:spPr>
      </p:pic>
      <p:sp>
        <p:nvSpPr>
          <p:cNvPr id="28" name="Content Placeholder 5">
            <a:extLst>
              <a:ext uri="{FF2B5EF4-FFF2-40B4-BE49-F238E27FC236}">
                <a16:creationId xmlns="" xmlns:a16="http://schemas.microsoft.com/office/drawing/2014/main" id="{B340A21C-DE99-D14E-97D2-079215BC4DE3}"/>
              </a:ext>
            </a:extLst>
          </p:cNvPr>
          <p:cNvSpPr txBox="1">
            <a:spLocks/>
          </p:cNvSpPr>
          <p:nvPr/>
        </p:nvSpPr>
        <p:spPr>
          <a:xfrm>
            <a:off x="10372178" y="5771831"/>
            <a:ext cx="3588882" cy="1678840"/>
          </a:xfrm>
          <a:prstGeom prst="rect">
            <a:avLst/>
          </a:prstGeom>
        </p:spPr>
        <p:txBody>
          <a:bodyPr lIns="146304" tIns="73152" rIns="146304" bIns="73152"/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4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s-IS" sz="2600" dirty="0">
                <a:solidFill>
                  <a:srgbClr val="000000"/>
                </a:solidFill>
              </a:rPr>
              <a:t>Deploy trained models locally, to SageMaker, or to edge devices such as DeepLens</a:t>
            </a:r>
            <a:endParaRPr lang="en-US" sz="2600" dirty="0">
              <a:solidFill>
                <a:srgbClr val="00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7BE9052E-37AA-4744-8307-77CC925410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996078" y="1173857"/>
            <a:ext cx="2334768" cy="1057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44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696"/>
    </mc:Choice>
    <mc:Fallback xmlns="">
      <p:transition spd="slow" advTm="53696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6306" y="178052"/>
            <a:ext cx="13128486" cy="873186"/>
          </a:xfrm>
        </p:spPr>
        <p:txBody>
          <a:bodyPr/>
          <a:lstStyle/>
          <a:p>
            <a:r>
              <a:rPr lang="en-US" sz="4000" dirty="0" smtClean="0">
                <a:solidFill>
                  <a:srgbClr val="191919"/>
                </a:solidFill>
              </a:rPr>
              <a:t>Training</a:t>
            </a:r>
            <a:r>
              <a:rPr lang="en-US" sz="4000" b="0" dirty="0" smtClean="0">
                <a:solidFill>
                  <a:srgbClr val="191919"/>
                </a:solidFill>
              </a:rPr>
              <a:t>:  Built</a:t>
            </a:r>
            <a:r>
              <a:rPr lang="en-US" sz="4000" b="0" dirty="0">
                <a:solidFill>
                  <a:srgbClr val="191919"/>
                </a:solidFill>
              </a:rPr>
              <a:t>-in </a:t>
            </a:r>
            <a:r>
              <a:rPr lang="en-US" sz="4000" b="0" dirty="0" smtClean="0">
                <a:solidFill>
                  <a:srgbClr val="191919"/>
                </a:solidFill>
              </a:rPr>
              <a:t>Algorithms for Web Scale</a:t>
            </a:r>
            <a:endParaRPr lang="en-US" sz="4000" b="0" dirty="0">
              <a:solidFill>
                <a:srgbClr val="191919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31918" y="1094151"/>
            <a:ext cx="4537342" cy="4333494"/>
          </a:xfrm>
          <a:prstGeom prst="rect">
            <a:avLst/>
          </a:prstGeom>
          <a:noFill/>
        </p:spPr>
        <p:txBody>
          <a:bodyPr wrap="square" lIns="146304" tIns="73152" rIns="146304" bIns="73152" rtlCol="0">
            <a:spAutoFit/>
          </a:bodyPr>
          <a:lstStyle/>
          <a:p>
            <a:r>
              <a:rPr lang="en-US" sz="3500" dirty="0">
                <a:latin typeface="Amazon Ember"/>
                <a:cs typeface="Amazon Ember"/>
              </a:rPr>
              <a:t>“General Purpose”:  </a:t>
            </a:r>
          </a:p>
          <a:p>
            <a:endParaRPr lang="en-US" sz="1600" dirty="0">
              <a:latin typeface="Amazon Ember Light"/>
              <a:cs typeface="Amazon Ember Light"/>
            </a:endParaRPr>
          </a:p>
          <a:p>
            <a:pPr marL="457200" indent="-457200">
              <a:buFont typeface="Arial"/>
              <a:buChar char="•"/>
            </a:pPr>
            <a:r>
              <a:rPr lang="en-US" dirty="0">
                <a:latin typeface="Amazon Ember Light"/>
                <a:cs typeface="Amazon Ember Light"/>
              </a:rPr>
              <a:t>Factorization Machines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>
                <a:latin typeface="Amazon Ember Light"/>
                <a:cs typeface="Amazon Ember Light"/>
              </a:rPr>
              <a:t>K-Means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>
                <a:latin typeface="Amazon Ember Light"/>
                <a:cs typeface="Amazon Ember Light"/>
              </a:rPr>
              <a:t>K-NN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>
                <a:latin typeface="Amazon Ember Light"/>
                <a:cs typeface="Amazon Ember Light"/>
              </a:rPr>
              <a:t>Linear Learner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>
                <a:solidFill>
                  <a:srgbClr val="005E8D"/>
                </a:solidFill>
                <a:latin typeface="Amazon Ember Light"/>
                <a:cs typeface="Amazon Ember Light"/>
              </a:rPr>
              <a:t>Object2Vec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>
                <a:latin typeface="Amazon Ember Light"/>
                <a:cs typeface="Amazon Ember Light"/>
              </a:rPr>
              <a:t>PCA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>
                <a:latin typeface="Amazon Ember Light"/>
                <a:cs typeface="Amazon Ember Light"/>
              </a:rPr>
              <a:t>XGBoost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214054" y="1094151"/>
            <a:ext cx="4103850" cy="3594830"/>
          </a:xfrm>
          <a:prstGeom prst="rect">
            <a:avLst/>
          </a:prstGeom>
          <a:noFill/>
        </p:spPr>
        <p:txBody>
          <a:bodyPr wrap="square" lIns="146304" tIns="73152" rIns="146304" bIns="73152" rtlCol="0">
            <a:spAutoFit/>
          </a:bodyPr>
          <a:lstStyle/>
          <a:p>
            <a:r>
              <a:rPr lang="en-US" sz="3500" dirty="0">
                <a:latin typeface="Amazon Ember"/>
                <a:cs typeface="Amazon Ember"/>
              </a:rPr>
              <a:t>NLP:  </a:t>
            </a:r>
          </a:p>
          <a:p>
            <a:endParaRPr lang="en-US" sz="1600" dirty="0">
              <a:latin typeface="Amazon Ember Light"/>
              <a:cs typeface="Amazon Ember Light"/>
            </a:endParaRPr>
          </a:p>
          <a:p>
            <a:pPr marL="457200" indent="-457200">
              <a:buFont typeface="Arial"/>
              <a:buChar char="•"/>
            </a:pPr>
            <a:r>
              <a:rPr lang="en-US" sz="3200" dirty="0">
                <a:latin typeface="Amazon Ember Light"/>
                <a:cs typeface="Amazon Ember Light"/>
              </a:rPr>
              <a:t>LDA</a:t>
            </a:r>
          </a:p>
          <a:p>
            <a:pPr marL="457200" indent="-457200">
              <a:buFont typeface="Arial"/>
              <a:buChar char="•"/>
            </a:pPr>
            <a:r>
              <a:rPr lang="en-US" dirty="0" smtClean="0">
                <a:solidFill>
                  <a:srgbClr val="005E8D"/>
                </a:solidFill>
                <a:latin typeface="Amazon Ember Light"/>
                <a:cs typeface="Amazon Ember Light"/>
              </a:rPr>
              <a:t>Neural Topic Model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>
                <a:solidFill>
                  <a:srgbClr val="005E8D"/>
                </a:solidFill>
                <a:latin typeface="Amazon Ember Light"/>
                <a:cs typeface="Amazon Ember Light"/>
              </a:rPr>
              <a:t>Seq2Seq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>
                <a:solidFill>
                  <a:srgbClr val="005E8D"/>
                </a:solidFill>
                <a:latin typeface="Amazon Ember Light"/>
                <a:cs typeface="Amazon Ember Light"/>
              </a:rPr>
              <a:t>BlazingText</a:t>
            </a:r>
          </a:p>
          <a:p>
            <a:endParaRPr lang="en-US" sz="4500" dirty="0">
              <a:latin typeface="Amazon Ember Light"/>
              <a:cs typeface="Amazon Ember Ligh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204465" y="1094152"/>
            <a:ext cx="5096942" cy="3102387"/>
          </a:xfrm>
          <a:prstGeom prst="rect">
            <a:avLst/>
          </a:prstGeom>
          <a:noFill/>
        </p:spPr>
        <p:txBody>
          <a:bodyPr wrap="square" lIns="146304" tIns="73152" rIns="146304" bIns="73152" rtlCol="0">
            <a:spAutoFit/>
          </a:bodyPr>
          <a:lstStyle/>
          <a:p>
            <a:r>
              <a:rPr lang="en-US" sz="3500" dirty="0">
                <a:latin typeface="Amazon Ember"/>
                <a:cs typeface="Amazon Ember"/>
              </a:rPr>
              <a:t>Computer Vision:</a:t>
            </a:r>
          </a:p>
          <a:p>
            <a:endParaRPr lang="en-US" sz="1600" dirty="0">
              <a:latin typeface="Amazon Ember Light"/>
              <a:cs typeface="Amazon Ember Light"/>
            </a:endParaRPr>
          </a:p>
          <a:p>
            <a:pPr marL="457200" indent="-457200">
              <a:buFont typeface="Arial"/>
              <a:buChar char="•"/>
            </a:pPr>
            <a:r>
              <a:rPr lang="en-US" sz="3200" dirty="0">
                <a:solidFill>
                  <a:srgbClr val="005E8D"/>
                </a:solidFill>
                <a:latin typeface="Amazon Ember Light"/>
                <a:cs typeface="Amazon Ember Light"/>
              </a:rPr>
              <a:t>Image Classification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>
                <a:solidFill>
                  <a:srgbClr val="005E8D"/>
                </a:solidFill>
                <a:latin typeface="Amazon Ember Light"/>
                <a:cs typeface="Amazon Ember Light"/>
              </a:rPr>
              <a:t>Object Detection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>
                <a:solidFill>
                  <a:srgbClr val="005E8D"/>
                </a:solidFill>
                <a:latin typeface="Amazon Ember Light"/>
                <a:cs typeface="Amazon Ember Light"/>
              </a:rPr>
              <a:t>Semantic Segmentation</a:t>
            </a:r>
          </a:p>
          <a:p>
            <a:endParaRPr lang="en-US" sz="4500" dirty="0">
              <a:latin typeface="Amazon Ember Light"/>
              <a:cs typeface="Amazon Ember Ligh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675880" y="6911626"/>
            <a:ext cx="8500531" cy="640176"/>
          </a:xfrm>
          <a:prstGeom prst="rect">
            <a:avLst/>
          </a:prstGeom>
          <a:noFill/>
        </p:spPr>
        <p:txBody>
          <a:bodyPr wrap="square" lIns="146304" tIns="73152" rIns="146304" bIns="73152" rtlCol="0">
            <a:spAutoFit/>
          </a:bodyPr>
          <a:lstStyle/>
          <a:p>
            <a:r>
              <a:rPr lang="en-US" sz="3200" i="1" dirty="0">
                <a:solidFill>
                  <a:srgbClr val="005E8D"/>
                </a:solidFill>
                <a:latin typeface="Amazon Ember Light"/>
                <a:cs typeface="Amazon Ember Light"/>
              </a:rPr>
              <a:t>Algorithms in blue font are neural net-based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215263" y="4057800"/>
            <a:ext cx="4401877" cy="2363725"/>
          </a:xfrm>
          <a:prstGeom prst="rect">
            <a:avLst/>
          </a:prstGeom>
          <a:noFill/>
        </p:spPr>
        <p:txBody>
          <a:bodyPr wrap="square" lIns="146304" tIns="73152" rIns="146304" bIns="73152" rtlCol="0">
            <a:spAutoFit/>
          </a:bodyPr>
          <a:lstStyle/>
          <a:p>
            <a:r>
              <a:rPr lang="en-US" sz="3500" dirty="0">
                <a:latin typeface="Amazon Ember"/>
                <a:cs typeface="Amazon Ember"/>
              </a:rPr>
              <a:t>Application Specific:</a:t>
            </a:r>
          </a:p>
          <a:p>
            <a:endParaRPr lang="en-US" sz="1300" dirty="0">
              <a:latin typeface="Amazon Ember Light"/>
              <a:cs typeface="Amazon Ember Light"/>
            </a:endParaRPr>
          </a:p>
          <a:p>
            <a:pPr marL="457200" indent="-457200">
              <a:buFont typeface="Arial"/>
              <a:buChar char="•"/>
            </a:pPr>
            <a:r>
              <a:rPr lang="en-US" sz="3200" dirty="0">
                <a:solidFill>
                  <a:srgbClr val="005E8D"/>
                </a:solidFill>
                <a:latin typeface="Amazon Ember Light"/>
                <a:cs typeface="Amazon Ember Light"/>
              </a:rPr>
              <a:t>DeepAR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>
                <a:solidFill>
                  <a:srgbClr val="005E8D"/>
                </a:solidFill>
                <a:latin typeface="Amazon Ember Light"/>
                <a:cs typeface="Amazon Ember Light"/>
              </a:rPr>
              <a:t>IP Insights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>
                <a:latin typeface="Amazon Ember Light"/>
                <a:cs typeface="Amazon Ember Light"/>
              </a:rPr>
              <a:t>Random Cut Forest</a:t>
            </a:r>
          </a:p>
        </p:txBody>
      </p:sp>
    </p:spTree>
    <p:extLst>
      <p:ext uri="{BB962C8B-B14F-4D97-AF65-F5344CB8AC3E}">
        <p14:creationId xmlns:p14="http://schemas.microsoft.com/office/powerpoint/2010/main" val="1425832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712"/>
    </mc:Choice>
    <mc:Fallback xmlns="">
      <p:transition spd="slow" advTm="38712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DeckTemplate-AWS">
  <a:themeElements>
    <a:clrScheme name="Custom 13">
      <a:dk1>
        <a:srgbClr val="000000"/>
      </a:dk1>
      <a:lt1>
        <a:srgbClr val="FFFFFF"/>
      </a:lt1>
      <a:dk2>
        <a:srgbClr val="232F3E"/>
      </a:dk2>
      <a:lt2>
        <a:srgbClr val="F2F3F3"/>
      </a:lt2>
      <a:accent1>
        <a:srgbClr val="FF9900"/>
      </a:accent1>
      <a:accent2>
        <a:srgbClr val="00A1C9"/>
      </a:accent2>
      <a:accent3>
        <a:srgbClr val="007DBC"/>
      </a:accent3>
      <a:accent4>
        <a:srgbClr val="69AF34"/>
      </a:accent4>
      <a:accent5>
        <a:srgbClr val="1E8900"/>
      </a:accent5>
      <a:accent6>
        <a:srgbClr val="FF5745"/>
      </a:accent6>
      <a:hlink>
        <a:srgbClr val="00E0EA"/>
      </a:hlink>
      <a:folHlink>
        <a:srgbClr val="00A0C8"/>
      </a:folHlink>
    </a:clrScheme>
    <a:fontScheme name="Test">
      <a:majorFont>
        <a:latin typeface="Amazon Ember"/>
        <a:ea typeface=""/>
        <a:cs typeface=""/>
      </a:majorFont>
      <a:minorFont>
        <a:latin typeface="Amazon Embe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 dirty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2900" dirty="0" err="1" smtClean="0">
            <a:solidFill>
              <a:schemeClr val="tx2"/>
            </a:solidFill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defRPr>
        </a:defPPr>
      </a:lstStyle>
    </a:txDef>
  </a:objectDefaults>
  <a:extraClrSchemeLst/>
  <a:extLst>
    <a:ext uri="{05A4C25C-085E-4340-85A3-A5531E510DB2}">
      <thm15:themeFamily xmlns="" xmlns:thm15="http://schemas.microsoft.com/office/thememl/2012/main" name="AWS_Deck_Template.potx" id="{956C5B2E-0233-4212-9383-50A039694C0C}" vid="{0176EEA5-D87D-4097-B356-86DC884F4541}"/>
    </a:ext>
  </a:extLst>
</a:theme>
</file>

<file path=ppt/theme/theme2.xml><?xml version="1.0" encoding="utf-8"?>
<a:theme xmlns:a="http://schemas.openxmlformats.org/drawingml/2006/main" name="1_DeckTemplate-AWS">
  <a:themeElements>
    <a:clrScheme name="AWS Colors">
      <a:dk1>
        <a:srgbClr val="1D516C"/>
      </a:dk1>
      <a:lt1>
        <a:srgbClr val="FFFFFF"/>
      </a:lt1>
      <a:dk2>
        <a:srgbClr val="1D516C"/>
      </a:dk2>
      <a:lt2>
        <a:srgbClr val="F8F8F8"/>
      </a:lt2>
      <a:accent1>
        <a:srgbClr val="FF9900"/>
      </a:accent1>
      <a:accent2>
        <a:srgbClr val="00A1C9"/>
      </a:accent2>
      <a:accent3>
        <a:srgbClr val="007DBC"/>
      </a:accent3>
      <a:accent4>
        <a:srgbClr val="69AF34"/>
      </a:accent4>
      <a:accent5>
        <a:srgbClr val="EB5F07"/>
      </a:accent5>
      <a:accent6>
        <a:srgbClr val="545B64"/>
      </a:accent6>
      <a:hlink>
        <a:srgbClr val="00E0EA"/>
      </a:hlink>
      <a:folHlink>
        <a:srgbClr val="0069E2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6">
            <a:lumMod val="50000"/>
          </a:schemeClr>
        </a:solidFill>
        <a:ln>
          <a:noFill/>
        </a:ln>
        <a:effectLst/>
      </a:spPr>
      <a:bodyPr rtlCol="0" anchor="ctr"/>
      <a:lstStyle>
        <a:defPPr algn="ctr">
          <a:defRPr dirty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="" xmlns:thm15="http://schemas.microsoft.com/office/thememl/2012/main" name="AWS_Deck_Template.potx" id="{956C5B2E-0233-4212-9383-50A039694C0C}" vid="{0176EEA5-D87D-4097-B356-86DC884F4541}"/>
    </a:ext>
  </a:extLst>
</a:theme>
</file>

<file path=ppt/theme/theme3.xml><?xml version="1.0" encoding="utf-8"?>
<a:theme xmlns:a="http://schemas.openxmlformats.org/drawingml/2006/main" name="2_DeckTemplate-AWS">
  <a:themeElements>
    <a:clrScheme name="AWS Colors">
      <a:dk1>
        <a:srgbClr val="1D516C"/>
      </a:dk1>
      <a:lt1>
        <a:srgbClr val="FFFFFF"/>
      </a:lt1>
      <a:dk2>
        <a:srgbClr val="1D516C"/>
      </a:dk2>
      <a:lt2>
        <a:srgbClr val="F8F8F8"/>
      </a:lt2>
      <a:accent1>
        <a:srgbClr val="FF9900"/>
      </a:accent1>
      <a:accent2>
        <a:srgbClr val="00A1C9"/>
      </a:accent2>
      <a:accent3>
        <a:srgbClr val="007DBC"/>
      </a:accent3>
      <a:accent4>
        <a:srgbClr val="69AF34"/>
      </a:accent4>
      <a:accent5>
        <a:srgbClr val="EB5F07"/>
      </a:accent5>
      <a:accent6>
        <a:srgbClr val="545B64"/>
      </a:accent6>
      <a:hlink>
        <a:srgbClr val="00E0EA"/>
      </a:hlink>
      <a:folHlink>
        <a:srgbClr val="0069E2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6">
            <a:lumMod val="50000"/>
          </a:schemeClr>
        </a:solidFill>
        <a:ln>
          <a:noFill/>
        </a:ln>
        <a:effectLst/>
      </a:spPr>
      <a:bodyPr rtlCol="0" anchor="ctr"/>
      <a:lstStyle>
        <a:defPPr algn="ctr">
          <a:defRPr dirty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="" xmlns:thm15="http://schemas.microsoft.com/office/thememl/2012/main" name="AWS_Deck_Template.potx" id="{956C5B2E-0233-4212-9383-50A039694C0C}" vid="{0176EEA5-D87D-4097-B356-86DC884F4541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26A3D6C04DFD740953BA1B2B9E62D60" ma:contentTypeVersion="0" ma:contentTypeDescription="Create a new document." ma:contentTypeScope="" ma:versionID="26617cd14cd3af163c0e97ff614e520a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c64490b4aec6201516c3a874156f37b2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>
  <documentManagement/>
</p:properties>
</file>

<file path=customXml/itemProps1.xml><?xml version="1.0" encoding="utf-8"?>
<ds:datastoreItem xmlns:ds="http://schemas.openxmlformats.org/officeDocument/2006/customXml" ds:itemID="{51A3258A-222C-4488-825E-7520D001FB7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705B35A6-8B52-46A5-AE45-B98C6459DC1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597C89A-FD0C-431E-81F6-90225B937683}">
  <ds:schemaRefs>
    <ds:schemaRef ds:uri="http://schemas.microsoft.com/office/infopath/2007/PartnerControls"/>
    <ds:schemaRef ds:uri="http://www.w3.org/XML/1998/namespace"/>
    <ds:schemaRef ds:uri="http://schemas.microsoft.com/office/2006/documentManagement/types"/>
    <ds:schemaRef ds:uri="http://purl.org/dc/dcmitype/"/>
    <ds:schemaRef ds:uri="http://schemas.openxmlformats.org/package/2006/metadata/core-properties"/>
    <ds:schemaRef ds:uri="http://purl.org/dc/terms/"/>
    <ds:schemaRef ds:uri="http://schemas.microsoft.com/office/2006/metadata/properties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DeckTemplate_AWS</Template>
  <TotalTime>9416</TotalTime>
  <Words>647</Words>
  <Application>Microsoft Macintosh PowerPoint</Application>
  <PresentationFormat>Custom</PresentationFormat>
  <Paragraphs>165</Paragraphs>
  <Slides>18</Slides>
  <Notes>8</Notes>
  <HiddenSlides>0</HiddenSlides>
  <MMClips>0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18</vt:i4>
      </vt:variant>
    </vt:vector>
  </HeadingPairs>
  <TitlesOfParts>
    <vt:vector size="21" baseType="lpstr">
      <vt:lpstr>DeckTemplate-AWS</vt:lpstr>
      <vt:lpstr>1_DeckTemplate-AWS</vt:lpstr>
      <vt:lpstr>2_DeckTemplate-AWS</vt:lpstr>
      <vt:lpstr>PowerPoint Presentation</vt:lpstr>
      <vt:lpstr>Agenda </vt:lpstr>
      <vt:lpstr>Amazon SageMaker overview</vt:lpstr>
      <vt:lpstr> </vt:lpstr>
      <vt:lpstr>PowerPoint Presentation</vt:lpstr>
      <vt:lpstr>Amazon SageMaker is Modular </vt:lpstr>
      <vt:lpstr>PowerPoint Presentation</vt:lpstr>
      <vt:lpstr>PowerPoint Presentation</vt:lpstr>
      <vt:lpstr>Training:  Built-in Algorithms for Web Scale</vt:lpstr>
      <vt:lpstr>PowerPoint Presentation</vt:lpstr>
      <vt:lpstr>PowerPoint Presentation</vt:lpstr>
      <vt:lpstr>PowerPoint Presentation</vt:lpstr>
      <vt:lpstr>PowerPoint Presentation</vt:lpstr>
      <vt:lpstr>Q&amp;A</vt:lpstr>
      <vt:lpstr>Getting Started on the Workshop</vt:lpstr>
      <vt:lpstr>Lab Module Details</vt:lpstr>
      <vt:lpstr>Setup for the Workshop</vt:lpstr>
      <vt:lpstr>Thank you!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Rabowsky Brent</cp:lastModifiedBy>
  <cp:revision>165</cp:revision>
  <dcterms:created xsi:type="dcterms:W3CDTF">2016-06-17T18:22:10Z</dcterms:created>
  <dcterms:modified xsi:type="dcterms:W3CDTF">2019-03-31T15:53:38Z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0x010100D26A3D6C04DFD740953BA1B2B9E62D60</vt:lpwstr>
  </property>
</Properties>
</file>